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97" r:id="rId5"/>
    <p:sldId id="313" r:id="rId6"/>
    <p:sldId id="295" r:id="rId7"/>
    <p:sldId id="314" r:id="rId8"/>
    <p:sldId id="299" r:id="rId9"/>
    <p:sldId id="315" r:id="rId10"/>
    <p:sldId id="296" r:id="rId11"/>
    <p:sldId id="317" r:id="rId12"/>
    <p:sldId id="304" r:id="rId13"/>
    <p:sldId id="316" r:id="rId14"/>
    <p:sldId id="301" r:id="rId15"/>
    <p:sldId id="305" r:id="rId16"/>
    <p:sldId id="274" r:id="rId17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375402F-76D0-1D49-BD56-D8A32DD92941}">
          <p14:sldIdLst>
            <p14:sldId id="297"/>
            <p14:sldId id="313"/>
            <p14:sldId id="295"/>
            <p14:sldId id="314"/>
            <p14:sldId id="299"/>
            <p14:sldId id="315"/>
            <p14:sldId id="296"/>
            <p14:sldId id="317"/>
            <p14:sldId id="304"/>
            <p14:sldId id="316"/>
            <p14:sldId id="301"/>
            <p14:sldId id="305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89"/>
    <a:srgbClr val="7C9CBD"/>
    <a:srgbClr val="004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74F347-9C28-4327-9429-609BD6A7FCAF}" v="15" dt="2024-12-20T14:39:50.6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424" autoAdjust="0"/>
  </p:normalViewPr>
  <p:slideViewPr>
    <p:cSldViewPr snapToGrid="0" snapToObjects="1">
      <p:cViewPr varScale="1">
        <p:scale>
          <a:sx n="122" d="100"/>
          <a:sy n="122" d="100"/>
        </p:scale>
        <p:origin x="114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170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I TI" userId="de1c85f230405de3" providerId="LiveId" clId="{7A797CDC-F1F7-4515-8ACC-F636846B3443}"/>
    <pc:docChg chg="modSld modMainMaster">
      <pc:chgData name="BAI TI" userId="de1c85f230405de3" providerId="LiveId" clId="{7A797CDC-F1F7-4515-8ACC-F636846B3443}" dt="2020-10-21T20:24:33.089" v="0"/>
      <pc:docMkLst>
        <pc:docMk/>
      </pc:docMkLst>
      <pc:sldChg chg="modSp">
        <pc:chgData name="BAI TI" userId="de1c85f230405de3" providerId="LiveId" clId="{7A797CDC-F1F7-4515-8ACC-F636846B3443}" dt="2020-10-21T20:24:33.089" v="0"/>
        <pc:sldMkLst>
          <pc:docMk/>
          <pc:sldMk cId="2399114825" sldId="274"/>
        </pc:sldMkLst>
      </pc:sldChg>
      <pc:sldChg chg="modSp">
        <pc:chgData name="BAI TI" userId="de1c85f230405de3" providerId="LiveId" clId="{7A797CDC-F1F7-4515-8ACC-F636846B3443}" dt="2020-10-21T20:24:33.089" v="0"/>
        <pc:sldMkLst>
          <pc:docMk/>
          <pc:sldMk cId="2828666842" sldId="297"/>
        </pc:sldMkLst>
      </pc:sldChg>
      <pc:sldMasterChg chg="modSp modSldLayout">
        <pc:chgData name="BAI TI" userId="de1c85f230405de3" providerId="LiveId" clId="{7A797CDC-F1F7-4515-8ACC-F636846B3443}" dt="2020-10-21T20:24:33.089" v="0"/>
        <pc:sldMasterMkLst>
          <pc:docMk/>
          <pc:sldMasterMk cId="0" sldId="2147483648"/>
        </pc:sldMasterMkLst>
        <pc:sldLayoutChg chg="modSp">
          <pc:chgData name="BAI TI" userId="de1c85f230405de3" providerId="LiveId" clId="{7A797CDC-F1F7-4515-8ACC-F636846B3443}" dt="2020-10-21T20:24:33.089" v="0"/>
          <pc:sldLayoutMkLst>
            <pc:docMk/>
            <pc:sldMasterMk cId="0" sldId="2147483648"/>
            <pc:sldLayoutMk cId="1982523690" sldId="2147485194"/>
          </pc:sldLayoutMkLst>
        </pc:sldLayoutChg>
        <pc:sldLayoutChg chg="modSp">
          <pc:chgData name="BAI TI" userId="de1c85f230405de3" providerId="LiveId" clId="{7A797CDC-F1F7-4515-8ACC-F636846B3443}" dt="2020-10-21T20:24:33.089" v="0"/>
          <pc:sldLayoutMkLst>
            <pc:docMk/>
            <pc:sldMasterMk cId="0" sldId="2147483648"/>
            <pc:sldLayoutMk cId="200341316" sldId="2147485195"/>
          </pc:sldLayoutMkLst>
        </pc:sldLayoutChg>
        <pc:sldLayoutChg chg="modSp">
          <pc:chgData name="BAI TI" userId="de1c85f230405de3" providerId="LiveId" clId="{7A797CDC-F1F7-4515-8ACC-F636846B3443}" dt="2020-10-21T20:24:33.089" v="0"/>
          <pc:sldLayoutMkLst>
            <pc:docMk/>
            <pc:sldMasterMk cId="0" sldId="2147483648"/>
            <pc:sldLayoutMk cId="690487134" sldId="2147485196"/>
          </pc:sldLayoutMkLst>
        </pc:sldLayoutChg>
        <pc:sldLayoutChg chg="modSp">
          <pc:chgData name="BAI TI" userId="de1c85f230405de3" providerId="LiveId" clId="{7A797CDC-F1F7-4515-8ACC-F636846B3443}" dt="2020-10-21T20:24:33.089" v="0"/>
          <pc:sldLayoutMkLst>
            <pc:docMk/>
            <pc:sldMasterMk cId="0" sldId="2147483648"/>
            <pc:sldLayoutMk cId="2305682766" sldId="2147485197"/>
          </pc:sldLayoutMkLst>
        </pc:sldLayoutChg>
      </pc:sldMasterChg>
    </pc:docChg>
  </pc:docChgLst>
  <pc:docChgLst>
    <pc:chgData name="Yan Dai" userId="d1c6cbf3-e998-43f0-9150-127154b4d8e3" providerId="ADAL" clId="{9274F347-9C28-4327-9429-609BD6A7FCAF}"/>
    <pc:docChg chg="undo custSel addSld delSld modSld sldOrd modSection">
      <pc:chgData name="Yan Dai" userId="d1c6cbf3-e998-43f0-9150-127154b4d8e3" providerId="ADAL" clId="{9274F347-9C28-4327-9429-609BD6A7FCAF}" dt="2024-12-20T14:42:33.689" v="985" actId="1076"/>
      <pc:docMkLst>
        <pc:docMk/>
      </pc:docMkLst>
      <pc:sldChg chg="modSp del mod">
        <pc:chgData name="Yan Dai" userId="d1c6cbf3-e998-43f0-9150-127154b4d8e3" providerId="ADAL" clId="{9274F347-9C28-4327-9429-609BD6A7FCAF}" dt="2024-12-20T13:34:04.426" v="416" actId="47"/>
        <pc:sldMkLst>
          <pc:docMk/>
          <pc:sldMk cId="479814191" sldId="292"/>
        </pc:sldMkLst>
        <pc:spChg chg="mod">
          <ac:chgData name="Yan Dai" userId="d1c6cbf3-e998-43f0-9150-127154b4d8e3" providerId="ADAL" clId="{9274F347-9C28-4327-9429-609BD6A7FCAF}" dt="2024-12-20T13:25:16.361" v="354" actId="21"/>
          <ac:spMkLst>
            <pc:docMk/>
            <pc:sldMk cId="479814191" sldId="292"/>
            <ac:spMk id="3" creationId="{00000000-0000-0000-0000-000000000000}"/>
          </ac:spMkLst>
        </pc:spChg>
      </pc:sldChg>
      <pc:sldChg chg="addSp delSp modSp del mod ord">
        <pc:chgData name="Yan Dai" userId="d1c6cbf3-e998-43f0-9150-127154b4d8e3" providerId="ADAL" clId="{9274F347-9C28-4327-9429-609BD6A7FCAF}" dt="2024-12-20T13:34:03.021" v="415" actId="47"/>
        <pc:sldMkLst>
          <pc:docMk/>
          <pc:sldMk cId="414429081" sldId="293"/>
        </pc:sldMkLst>
        <pc:spChg chg="del mod">
          <ac:chgData name="Yan Dai" userId="d1c6cbf3-e998-43f0-9150-127154b4d8e3" providerId="ADAL" clId="{9274F347-9C28-4327-9429-609BD6A7FCAF}" dt="2024-12-20T13:28:01.170" v="388" actId="21"/>
          <ac:spMkLst>
            <pc:docMk/>
            <pc:sldMk cId="414429081" sldId="293"/>
            <ac:spMk id="3" creationId="{00000000-0000-0000-0000-000000000000}"/>
          </ac:spMkLst>
        </pc:spChg>
        <pc:spChg chg="add mod">
          <ac:chgData name="Yan Dai" userId="d1c6cbf3-e998-43f0-9150-127154b4d8e3" providerId="ADAL" clId="{9274F347-9C28-4327-9429-609BD6A7FCAF}" dt="2024-12-20T13:28:01.170" v="388" actId="21"/>
          <ac:spMkLst>
            <pc:docMk/>
            <pc:sldMk cId="414429081" sldId="293"/>
            <ac:spMk id="7" creationId="{E35EEB73-1191-010B-E9E9-4FF9E64BD646}"/>
          </ac:spMkLst>
        </pc:spChg>
      </pc:sldChg>
      <pc:sldChg chg="modSp del mod">
        <pc:chgData name="Yan Dai" userId="d1c6cbf3-e998-43f0-9150-127154b4d8e3" providerId="ADAL" clId="{9274F347-9C28-4327-9429-609BD6A7FCAF}" dt="2024-12-20T13:35:21.329" v="427" actId="47"/>
        <pc:sldMkLst>
          <pc:docMk/>
          <pc:sldMk cId="1122787549" sldId="294"/>
        </pc:sldMkLst>
        <pc:spChg chg="mod">
          <ac:chgData name="Yan Dai" userId="d1c6cbf3-e998-43f0-9150-127154b4d8e3" providerId="ADAL" clId="{9274F347-9C28-4327-9429-609BD6A7FCAF}" dt="2024-12-20T13:34:29.740" v="417" actId="21"/>
          <ac:spMkLst>
            <pc:docMk/>
            <pc:sldMk cId="1122787549" sldId="294"/>
            <ac:spMk id="3" creationId="{00000000-0000-0000-0000-000000000000}"/>
          </ac:spMkLst>
        </pc:spChg>
      </pc:sldChg>
      <pc:sldChg chg="addSp delSp modSp mod">
        <pc:chgData name="Yan Dai" userId="d1c6cbf3-e998-43f0-9150-127154b4d8e3" providerId="ADAL" clId="{9274F347-9C28-4327-9429-609BD6A7FCAF}" dt="2024-12-20T14:42:33.689" v="985" actId="1076"/>
        <pc:sldMkLst>
          <pc:docMk/>
          <pc:sldMk cId="1331123053" sldId="295"/>
        </pc:sldMkLst>
        <pc:spChg chg="mod">
          <ac:chgData name="Yan Dai" userId="d1c6cbf3-e998-43f0-9150-127154b4d8e3" providerId="ADAL" clId="{9274F347-9C28-4327-9429-609BD6A7FCAF}" dt="2024-12-20T13:35:57.120" v="461" actId="20577"/>
          <ac:spMkLst>
            <pc:docMk/>
            <pc:sldMk cId="1331123053" sldId="295"/>
            <ac:spMk id="2" creationId="{00000000-0000-0000-0000-000000000000}"/>
          </ac:spMkLst>
        </pc:spChg>
        <pc:spChg chg="del">
          <ac:chgData name="Yan Dai" userId="d1c6cbf3-e998-43f0-9150-127154b4d8e3" providerId="ADAL" clId="{9274F347-9C28-4327-9429-609BD6A7FCAF}" dt="2024-12-20T13:36:00.514" v="462" actId="478"/>
          <ac:spMkLst>
            <pc:docMk/>
            <pc:sldMk cId="1331123053" sldId="295"/>
            <ac:spMk id="3" creationId="{00000000-0000-0000-0000-000000000000}"/>
          </ac:spMkLst>
        </pc:spChg>
        <pc:spChg chg="add mod">
          <ac:chgData name="Yan Dai" userId="d1c6cbf3-e998-43f0-9150-127154b4d8e3" providerId="ADAL" clId="{9274F347-9C28-4327-9429-609BD6A7FCAF}" dt="2024-12-20T14:42:29.675" v="984" actId="1076"/>
          <ac:spMkLst>
            <pc:docMk/>
            <pc:sldMk cId="1331123053" sldId="295"/>
            <ac:spMk id="11" creationId="{F01834AB-7B95-8D71-34EE-359755241B60}"/>
          </ac:spMkLst>
        </pc:spChg>
        <pc:spChg chg="add mod">
          <ac:chgData name="Yan Dai" userId="d1c6cbf3-e998-43f0-9150-127154b4d8e3" providerId="ADAL" clId="{9274F347-9C28-4327-9429-609BD6A7FCAF}" dt="2024-12-20T14:42:33.689" v="985" actId="1076"/>
          <ac:spMkLst>
            <pc:docMk/>
            <pc:sldMk cId="1331123053" sldId="295"/>
            <ac:spMk id="14" creationId="{3F15B309-4583-96E7-E40A-077D459406C0}"/>
          </ac:spMkLst>
        </pc:spChg>
        <pc:spChg chg="add del mod">
          <ac:chgData name="Yan Dai" userId="d1c6cbf3-e998-43f0-9150-127154b4d8e3" providerId="ADAL" clId="{9274F347-9C28-4327-9429-609BD6A7FCAF}" dt="2024-12-20T14:39:48.316" v="979" actId="478"/>
          <ac:spMkLst>
            <pc:docMk/>
            <pc:sldMk cId="1331123053" sldId="295"/>
            <ac:spMk id="15" creationId="{0BEDC6EB-6AF9-A9C5-9AD7-C5505930A1B9}"/>
          </ac:spMkLst>
        </pc:spChg>
        <pc:spChg chg="add mod">
          <ac:chgData name="Yan Dai" userId="d1c6cbf3-e998-43f0-9150-127154b4d8e3" providerId="ADAL" clId="{9274F347-9C28-4327-9429-609BD6A7FCAF}" dt="2024-12-20T14:42:33.689" v="985" actId="1076"/>
          <ac:spMkLst>
            <pc:docMk/>
            <pc:sldMk cId="1331123053" sldId="295"/>
            <ac:spMk id="16" creationId="{183EA97D-D99F-6396-319F-7F80B1E11F54}"/>
          </ac:spMkLst>
        </pc:spChg>
        <pc:picChg chg="add mod">
          <ac:chgData name="Yan Dai" userId="d1c6cbf3-e998-43f0-9150-127154b4d8e3" providerId="ADAL" clId="{9274F347-9C28-4327-9429-609BD6A7FCAF}" dt="2024-12-20T14:42:33.689" v="985" actId="1076"/>
          <ac:picMkLst>
            <pc:docMk/>
            <pc:sldMk cId="1331123053" sldId="295"/>
            <ac:picMk id="7" creationId="{287D2A39-C7E9-7C81-5401-955A0FABCBC0}"/>
          </ac:picMkLst>
        </pc:picChg>
        <pc:picChg chg="add mod">
          <ac:chgData name="Yan Dai" userId="d1c6cbf3-e998-43f0-9150-127154b4d8e3" providerId="ADAL" clId="{9274F347-9C28-4327-9429-609BD6A7FCAF}" dt="2024-12-20T14:42:33.689" v="985" actId="1076"/>
          <ac:picMkLst>
            <pc:docMk/>
            <pc:sldMk cId="1331123053" sldId="295"/>
            <ac:picMk id="9" creationId="{6591361F-6756-75C9-D8C6-BDFD797EEB6D}"/>
          </ac:picMkLst>
        </pc:picChg>
        <pc:picChg chg="add del mod">
          <ac:chgData name="Yan Dai" userId="d1c6cbf3-e998-43f0-9150-127154b4d8e3" providerId="ADAL" clId="{9274F347-9C28-4327-9429-609BD6A7FCAF}" dt="2024-12-20T13:57:57.012" v="633" actId="478"/>
          <ac:picMkLst>
            <pc:docMk/>
            <pc:sldMk cId="1331123053" sldId="295"/>
            <ac:picMk id="13" creationId="{01DD9657-70AD-81AA-6277-BDF059E8352E}"/>
          </ac:picMkLst>
        </pc:picChg>
      </pc:sldChg>
      <pc:sldChg chg="addSp delSp modSp mod">
        <pc:chgData name="Yan Dai" userId="d1c6cbf3-e998-43f0-9150-127154b4d8e3" providerId="ADAL" clId="{9274F347-9C28-4327-9429-609BD6A7FCAF}" dt="2024-12-20T14:17:57.381" v="806" actId="1076"/>
        <pc:sldMkLst>
          <pc:docMk/>
          <pc:sldMk cId="322242734" sldId="296"/>
        </pc:sldMkLst>
        <pc:spChg chg="mod">
          <ac:chgData name="Yan Dai" userId="d1c6cbf3-e998-43f0-9150-127154b4d8e3" providerId="ADAL" clId="{9274F347-9C28-4327-9429-609BD6A7FCAF}" dt="2024-12-20T14:16:02.505" v="772" actId="20577"/>
          <ac:spMkLst>
            <pc:docMk/>
            <pc:sldMk cId="322242734" sldId="296"/>
            <ac:spMk id="2" creationId="{00000000-0000-0000-0000-000000000000}"/>
          </ac:spMkLst>
        </pc:spChg>
        <pc:spChg chg="del">
          <ac:chgData name="Yan Dai" userId="d1c6cbf3-e998-43f0-9150-127154b4d8e3" providerId="ADAL" clId="{9274F347-9C28-4327-9429-609BD6A7FCAF}" dt="2024-12-20T14:12:10.276" v="737" actId="478"/>
          <ac:spMkLst>
            <pc:docMk/>
            <pc:sldMk cId="322242734" sldId="296"/>
            <ac:spMk id="3" creationId="{00000000-0000-0000-0000-000000000000}"/>
          </ac:spMkLst>
        </pc:spChg>
        <pc:spChg chg="add mod">
          <ac:chgData name="Yan Dai" userId="d1c6cbf3-e998-43f0-9150-127154b4d8e3" providerId="ADAL" clId="{9274F347-9C28-4327-9429-609BD6A7FCAF}" dt="2024-12-20T14:17:57.381" v="806" actId="1076"/>
          <ac:spMkLst>
            <pc:docMk/>
            <pc:sldMk cId="322242734" sldId="296"/>
            <ac:spMk id="7" creationId="{F4CDEF33-C092-1798-36F3-529913CA154E}"/>
          </ac:spMkLst>
        </pc:spChg>
        <pc:spChg chg="add mod">
          <ac:chgData name="Yan Dai" userId="d1c6cbf3-e998-43f0-9150-127154b4d8e3" providerId="ADAL" clId="{9274F347-9C28-4327-9429-609BD6A7FCAF}" dt="2024-12-20T14:17:50.961" v="803" actId="1076"/>
          <ac:spMkLst>
            <pc:docMk/>
            <pc:sldMk cId="322242734" sldId="296"/>
            <ac:spMk id="9" creationId="{6B4792FD-40CF-834C-6B08-269586264148}"/>
          </ac:spMkLst>
        </pc:spChg>
        <pc:spChg chg="add mod">
          <ac:chgData name="Yan Dai" userId="d1c6cbf3-e998-43f0-9150-127154b4d8e3" providerId="ADAL" clId="{9274F347-9C28-4327-9429-609BD6A7FCAF}" dt="2024-12-20T14:17:41.223" v="800" actId="1076"/>
          <ac:spMkLst>
            <pc:docMk/>
            <pc:sldMk cId="322242734" sldId="296"/>
            <ac:spMk id="11" creationId="{E92A10CF-CB20-709B-8E6D-4BE0176669F2}"/>
          </ac:spMkLst>
        </pc:spChg>
        <pc:picChg chg="add mod">
          <ac:chgData name="Yan Dai" userId="d1c6cbf3-e998-43f0-9150-127154b4d8e3" providerId="ADAL" clId="{9274F347-9C28-4327-9429-609BD6A7FCAF}" dt="2024-12-20T14:17:33.551" v="797" actId="1076"/>
          <ac:picMkLst>
            <pc:docMk/>
            <pc:sldMk cId="322242734" sldId="296"/>
            <ac:picMk id="10" creationId="{513C40E6-310B-FCE9-D987-0954AD02B30F}"/>
          </ac:picMkLst>
        </pc:picChg>
      </pc:sldChg>
      <pc:sldChg chg="modSp mod">
        <pc:chgData name="Yan Dai" userId="d1c6cbf3-e998-43f0-9150-127154b4d8e3" providerId="ADAL" clId="{9274F347-9C28-4327-9429-609BD6A7FCAF}" dt="2024-12-20T14:35:59.431" v="958" actId="20577"/>
        <pc:sldMkLst>
          <pc:docMk/>
          <pc:sldMk cId="2828666842" sldId="297"/>
        </pc:sldMkLst>
        <pc:spChg chg="mod">
          <ac:chgData name="Yan Dai" userId="d1c6cbf3-e998-43f0-9150-127154b4d8e3" providerId="ADAL" clId="{9274F347-9C28-4327-9429-609BD6A7FCAF}" dt="2024-12-20T13:22:23.140" v="313"/>
          <ac:spMkLst>
            <pc:docMk/>
            <pc:sldMk cId="2828666842" sldId="297"/>
            <ac:spMk id="6" creationId="{00000000-0000-0000-0000-000000000000}"/>
          </ac:spMkLst>
        </pc:spChg>
        <pc:spChg chg="mod">
          <ac:chgData name="Yan Dai" userId="d1c6cbf3-e998-43f0-9150-127154b4d8e3" providerId="ADAL" clId="{9274F347-9C28-4327-9429-609BD6A7FCAF}" dt="2024-12-20T14:35:59.431" v="958" actId="20577"/>
          <ac:spMkLst>
            <pc:docMk/>
            <pc:sldMk cId="2828666842" sldId="297"/>
            <ac:spMk id="7" creationId="{00000000-0000-0000-0000-000000000000}"/>
          </ac:spMkLst>
        </pc:spChg>
      </pc:sldChg>
      <pc:sldChg chg="modSp add del mod">
        <pc:chgData name="Yan Dai" userId="d1c6cbf3-e998-43f0-9150-127154b4d8e3" providerId="ADAL" clId="{9274F347-9C28-4327-9429-609BD6A7FCAF}" dt="2024-12-20T13:56:18.672" v="621" actId="47"/>
        <pc:sldMkLst>
          <pc:docMk/>
          <pc:sldMk cId="1310004084" sldId="298"/>
        </pc:sldMkLst>
        <pc:spChg chg="mod">
          <ac:chgData name="Yan Dai" userId="d1c6cbf3-e998-43f0-9150-127154b4d8e3" providerId="ADAL" clId="{9274F347-9C28-4327-9429-609BD6A7FCAF}" dt="2024-12-20T13:16:10.671" v="56" actId="20577"/>
          <ac:spMkLst>
            <pc:docMk/>
            <pc:sldMk cId="1310004084" sldId="298"/>
            <ac:spMk id="2" creationId="{D69F6683-11AD-4508-FC70-E25B8CE181D1}"/>
          </ac:spMkLst>
        </pc:spChg>
      </pc:sldChg>
      <pc:sldChg chg="addSp delSp modSp add mod">
        <pc:chgData name="Yan Dai" userId="d1c6cbf3-e998-43f0-9150-127154b4d8e3" providerId="ADAL" clId="{9274F347-9C28-4327-9429-609BD6A7FCAF}" dt="2024-12-20T14:06:41.244" v="708" actId="20577"/>
        <pc:sldMkLst>
          <pc:docMk/>
          <pc:sldMk cId="748220769" sldId="299"/>
        </pc:sldMkLst>
        <pc:spChg chg="mod">
          <ac:chgData name="Yan Dai" userId="d1c6cbf3-e998-43f0-9150-127154b4d8e3" providerId="ADAL" clId="{9274F347-9C28-4327-9429-609BD6A7FCAF}" dt="2024-12-20T14:06:41.244" v="708" actId="20577"/>
          <ac:spMkLst>
            <pc:docMk/>
            <pc:sldMk cId="748220769" sldId="299"/>
            <ac:spMk id="2" creationId="{8A159207-ED70-91F1-50CF-5CE72E8936AD}"/>
          </ac:spMkLst>
        </pc:spChg>
        <pc:spChg chg="del">
          <ac:chgData name="Yan Dai" userId="d1c6cbf3-e998-43f0-9150-127154b4d8e3" providerId="ADAL" clId="{9274F347-9C28-4327-9429-609BD6A7FCAF}" dt="2024-12-20T13:59:43.084" v="663" actId="478"/>
          <ac:spMkLst>
            <pc:docMk/>
            <pc:sldMk cId="748220769" sldId="299"/>
            <ac:spMk id="3" creationId="{E3A41050-FB95-2900-DC78-B3DE0AB1C6C7}"/>
          </ac:spMkLst>
        </pc:spChg>
        <pc:spChg chg="add mod">
          <ac:chgData name="Yan Dai" userId="d1c6cbf3-e998-43f0-9150-127154b4d8e3" providerId="ADAL" clId="{9274F347-9C28-4327-9429-609BD6A7FCAF}" dt="2024-12-20T14:06:12.566" v="704" actId="1076"/>
          <ac:spMkLst>
            <pc:docMk/>
            <pc:sldMk cId="748220769" sldId="299"/>
            <ac:spMk id="16" creationId="{EA44A063-C6CF-10A3-9B05-DBB4D9F67AF8}"/>
          </ac:spMkLst>
        </pc:spChg>
        <pc:picChg chg="add del mod">
          <ac:chgData name="Yan Dai" userId="d1c6cbf3-e998-43f0-9150-127154b4d8e3" providerId="ADAL" clId="{9274F347-9C28-4327-9429-609BD6A7FCAF}" dt="2024-12-20T14:01:56.190" v="672" actId="478"/>
          <ac:picMkLst>
            <pc:docMk/>
            <pc:sldMk cId="748220769" sldId="299"/>
            <ac:picMk id="7" creationId="{11066816-4893-D617-D242-16DAB907FBDC}"/>
          </ac:picMkLst>
        </pc:picChg>
        <pc:picChg chg="add del mod">
          <ac:chgData name="Yan Dai" userId="d1c6cbf3-e998-43f0-9150-127154b4d8e3" providerId="ADAL" clId="{9274F347-9C28-4327-9429-609BD6A7FCAF}" dt="2024-12-20T14:05:18.510" v="688" actId="478"/>
          <ac:picMkLst>
            <pc:docMk/>
            <pc:sldMk cId="748220769" sldId="299"/>
            <ac:picMk id="9" creationId="{87B38C70-A2F1-EAA9-782B-8E426F430DB6}"/>
          </ac:picMkLst>
        </pc:picChg>
        <pc:picChg chg="add mod">
          <ac:chgData name="Yan Dai" userId="d1c6cbf3-e998-43f0-9150-127154b4d8e3" providerId="ADAL" clId="{9274F347-9C28-4327-9429-609BD6A7FCAF}" dt="2024-12-20T14:01:57.965" v="673" actId="1076"/>
          <ac:picMkLst>
            <pc:docMk/>
            <pc:sldMk cId="748220769" sldId="299"/>
            <ac:picMk id="11" creationId="{FF43492F-DB97-3D05-C41F-2BA2897C8C11}"/>
          </ac:picMkLst>
        </pc:picChg>
        <pc:picChg chg="add mod">
          <ac:chgData name="Yan Dai" userId="d1c6cbf3-e998-43f0-9150-127154b4d8e3" providerId="ADAL" clId="{9274F347-9C28-4327-9429-609BD6A7FCAF}" dt="2024-12-20T14:05:49.635" v="694" actId="1076"/>
          <ac:picMkLst>
            <pc:docMk/>
            <pc:sldMk cId="748220769" sldId="299"/>
            <ac:picMk id="13" creationId="{1821C444-1275-5A40-A52A-1CC6E85C8F88}"/>
          </ac:picMkLst>
        </pc:picChg>
        <pc:picChg chg="add del mod">
          <ac:chgData name="Yan Dai" userId="d1c6cbf3-e998-43f0-9150-127154b4d8e3" providerId="ADAL" clId="{9274F347-9C28-4327-9429-609BD6A7FCAF}" dt="2024-12-20T14:03:27.645" v="681" actId="478"/>
          <ac:picMkLst>
            <pc:docMk/>
            <pc:sldMk cId="748220769" sldId="299"/>
            <ac:picMk id="14" creationId="{F1C3F4A6-D32A-DEE7-D6D5-2B444C06ECDF}"/>
          </ac:picMkLst>
        </pc:picChg>
      </pc:sldChg>
      <pc:sldChg chg="modSp add del mod">
        <pc:chgData name="Yan Dai" userId="d1c6cbf3-e998-43f0-9150-127154b4d8e3" providerId="ADAL" clId="{9274F347-9C28-4327-9429-609BD6A7FCAF}" dt="2024-12-20T14:10:16.839" v="733" actId="47"/>
        <pc:sldMkLst>
          <pc:docMk/>
          <pc:sldMk cId="2540880222" sldId="300"/>
        </pc:sldMkLst>
        <pc:spChg chg="mod">
          <ac:chgData name="Yan Dai" userId="d1c6cbf3-e998-43f0-9150-127154b4d8e3" providerId="ADAL" clId="{9274F347-9C28-4327-9429-609BD6A7FCAF}" dt="2024-12-20T13:16:53.607" v="128" actId="20577"/>
          <ac:spMkLst>
            <pc:docMk/>
            <pc:sldMk cId="2540880222" sldId="300"/>
            <ac:spMk id="2" creationId="{0E9811EA-3E84-5CBD-6CD6-AA61E1DAC5C2}"/>
          </ac:spMkLst>
        </pc:spChg>
      </pc:sldChg>
      <pc:sldChg chg="addSp delSp modSp add mod ord">
        <pc:chgData name="Yan Dai" userId="d1c6cbf3-e998-43f0-9150-127154b4d8e3" providerId="ADAL" clId="{9274F347-9C28-4327-9429-609BD6A7FCAF}" dt="2024-12-20T14:33:22.478" v="953" actId="1076"/>
        <pc:sldMkLst>
          <pc:docMk/>
          <pc:sldMk cId="3872651478" sldId="301"/>
        </pc:sldMkLst>
        <pc:spChg chg="mod">
          <ac:chgData name="Yan Dai" userId="d1c6cbf3-e998-43f0-9150-127154b4d8e3" providerId="ADAL" clId="{9274F347-9C28-4327-9429-609BD6A7FCAF}" dt="2024-12-20T14:31:32.984" v="944" actId="20577"/>
          <ac:spMkLst>
            <pc:docMk/>
            <pc:sldMk cId="3872651478" sldId="301"/>
            <ac:spMk id="2" creationId="{BED521A2-F204-8512-6957-F06C6D5EC449}"/>
          </ac:spMkLst>
        </pc:spChg>
        <pc:spChg chg="del">
          <ac:chgData name="Yan Dai" userId="d1c6cbf3-e998-43f0-9150-127154b4d8e3" providerId="ADAL" clId="{9274F347-9C28-4327-9429-609BD6A7FCAF}" dt="2024-12-20T14:19:12.241" v="807" actId="478"/>
          <ac:spMkLst>
            <pc:docMk/>
            <pc:sldMk cId="3872651478" sldId="301"/>
            <ac:spMk id="3" creationId="{601A758E-1306-ADE6-CB62-365BAF50472D}"/>
          </ac:spMkLst>
        </pc:spChg>
        <pc:spChg chg="add mod">
          <ac:chgData name="Yan Dai" userId="d1c6cbf3-e998-43f0-9150-127154b4d8e3" providerId="ADAL" clId="{9274F347-9C28-4327-9429-609BD6A7FCAF}" dt="2024-12-20T14:33:22.478" v="953" actId="1076"/>
          <ac:spMkLst>
            <pc:docMk/>
            <pc:sldMk cId="3872651478" sldId="301"/>
            <ac:spMk id="7" creationId="{C83F1F86-0493-F26A-7913-DEBD57ED28DD}"/>
          </ac:spMkLst>
        </pc:spChg>
      </pc:sldChg>
      <pc:sldChg chg="modSp add del mod">
        <pc:chgData name="Yan Dai" userId="d1c6cbf3-e998-43f0-9150-127154b4d8e3" providerId="ADAL" clId="{9274F347-9C28-4327-9429-609BD6A7FCAF}" dt="2024-12-20T14:11:27.111" v="736" actId="47"/>
        <pc:sldMkLst>
          <pc:docMk/>
          <pc:sldMk cId="2528409851" sldId="302"/>
        </pc:sldMkLst>
        <pc:spChg chg="mod">
          <ac:chgData name="Yan Dai" userId="d1c6cbf3-e998-43f0-9150-127154b4d8e3" providerId="ADAL" clId="{9274F347-9C28-4327-9429-609BD6A7FCAF}" dt="2024-12-20T13:19:13.171" v="222" actId="20577"/>
          <ac:spMkLst>
            <pc:docMk/>
            <pc:sldMk cId="2528409851" sldId="302"/>
            <ac:spMk id="2" creationId="{9D21A995-A8E4-484B-30D8-46264933B822}"/>
          </ac:spMkLst>
        </pc:spChg>
      </pc:sldChg>
      <pc:sldChg chg="modSp new del mod">
        <pc:chgData name="Yan Dai" userId="d1c6cbf3-e998-43f0-9150-127154b4d8e3" providerId="ADAL" clId="{9274F347-9C28-4327-9429-609BD6A7FCAF}" dt="2024-12-20T13:35:47.617" v="428" actId="47"/>
        <pc:sldMkLst>
          <pc:docMk/>
          <pc:sldMk cId="4268790269" sldId="303"/>
        </pc:sldMkLst>
        <pc:spChg chg="mod">
          <ac:chgData name="Yan Dai" userId="d1c6cbf3-e998-43f0-9150-127154b4d8e3" providerId="ADAL" clId="{9274F347-9C28-4327-9429-609BD6A7FCAF}" dt="2024-12-20T13:18:37.809" v="183" actId="20577"/>
          <ac:spMkLst>
            <pc:docMk/>
            <pc:sldMk cId="4268790269" sldId="303"/>
            <ac:spMk id="2" creationId="{9AC938A1-C2B4-BF78-EC71-C5CBE234A5EE}"/>
          </ac:spMkLst>
        </pc:spChg>
      </pc:sldChg>
      <pc:sldChg chg="addSp delSp modSp new mod">
        <pc:chgData name="Yan Dai" userId="d1c6cbf3-e998-43f0-9150-127154b4d8e3" providerId="ADAL" clId="{9274F347-9C28-4327-9429-609BD6A7FCAF}" dt="2024-12-20T14:29:18.606" v="920" actId="1076"/>
        <pc:sldMkLst>
          <pc:docMk/>
          <pc:sldMk cId="270410513" sldId="304"/>
        </pc:sldMkLst>
        <pc:spChg chg="mod">
          <ac:chgData name="Yan Dai" userId="d1c6cbf3-e998-43f0-9150-127154b4d8e3" providerId="ADAL" clId="{9274F347-9C28-4327-9429-609BD6A7FCAF}" dt="2024-12-20T13:19:59.330" v="312" actId="20577"/>
          <ac:spMkLst>
            <pc:docMk/>
            <pc:sldMk cId="270410513" sldId="304"/>
            <ac:spMk id="2" creationId="{F8541E1D-42EE-C013-2715-470F3A5D0DEA}"/>
          </ac:spMkLst>
        </pc:spChg>
        <pc:spChg chg="del">
          <ac:chgData name="Yan Dai" userId="d1c6cbf3-e998-43f0-9150-127154b4d8e3" providerId="ADAL" clId="{9274F347-9C28-4327-9429-609BD6A7FCAF}" dt="2024-12-20T14:24:24.964" v="847" actId="478"/>
          <ac:spMkLst>
            <pc:docMk/>
            <pc:sldMk cId="270410513" sldId="304"/>
            <ac:spMk id="3" creationId="{C27F0D43-D7BD-39DA-B220-1F1B5280F308}"/>
          </ac:spMkLst>
        </pc:spChg>
        <pc:spChg chg="add mod">
          <ac:chgData name="Yan Dai" userId="d1c6cbf3-e998-43f0-9150-127154b4d8e3" providerId="ADAL" clId="{9274F347-9C28-4327-9429-609BD6A7FCAF}" dt="2024-12-20T14:29:16.444" v="918" actId="1076"/>
          <ac:spMkLst>
            <pc:docMk/>
            <pc:sldMk cId="270410513" sldId="304"/>
            <ac:spMk id="7" creationId="{AC152FC1-C9AB-2C84-01C1-249C37AFEFDF}"/>
          </ac:spMkLst>
        </pc:spChg>
        <pc:picChg chg="add del mod">
          <ac:chgData name="Yan Dai" userId="d1c6cbf3-e998-43f0-9150-127154b4d8e3" providerId="ADAL" clId="{9274F347-9C28-4327-9429-609BD6A7FCAF}" dt="2024-12-20T14:28:40.705" v="911" actId="478"/>
          <ac:picMkLst>
            <pc:docMk/>
            <pc:sldMk cId="270410513" sldId="304"/>
            <ac:picMk id="9" creationId="{2101CEF1-3DDC-59E4-83D5-645672FE748D}"/>
          </ac:picMkLst>
        </pc:picChg>
        <pc:picChg chg="add del mod">
          <ac:chgData name="Yan Dai" userId="d1c6cbf3-e998-43f0-9150-127154b4d8e3" providerId="ADAL" clId="{9274F347-9C28-4327-9429-609BD6A7FCAF}" dt="2024-12-20T14:29:11.293" v="917" actId="478"/>
          <ac:picMkLst>
            <pc:docMk/>
            <pc:sldMk cId="270410513" sldId="304"/>
            <ac:picMk id="11" creationId="{3FF64225-CF7C-F89D-0042-DAC6178BDF74}"/>
          </ac:picMkLst>
        </pc:picChg>
        <pc:picChg chg="add mod">
          <ac:chgData name="Yan Dai" userId="d1c6cbf3-e998-43f0-9150-127154b4d8e3" providerId="ADAL" clId="{9274F347-9C28-4327-9429-609BD6A7FCAF}" dt="2024-12-20T14:29:18.606" v="920" actId="1076"/>
          <ac:picMkLst>
            <pc:docMk/>
            <pc:sldMk cId="270410513" sldId="304"/>
            <ac:picMk id="13" creationId="{F54FE3C1-F634-4C3E-FDEA-DFA6E778AD35}"/>
          </ac:picMkLst>
        </pc:picChg>
      </pc:sldChg>
      <pc:sldChg chg="modSp new mod">
        <pc:chgData name="Yan Dai" userId="d1c6cbf3-e998-43f0-9150-127154b4d8e3" providerId="ADAL" clId="{9274F347-9C28-4327-9429-609BD6A7FCAF}" dt="2024-12-20T14:35:46.298" v="957" actId="20577"/>
        <pc:sldMkLst>
          <pc:docMk/>
          <pc:sldMk cId="2882877245" sldId="305"/>
        </pc:sldMkLst>
        <pc:spChg chg="mod">
          <ac:chgData name="Yan Dai" userId="d1c6cbf3-e998-43f0-9150-127154b4d8e3" providerId="ADAL" clId="{9274F347-9C28-4327-9429-609BD6A7FCAF}" dt="2024-12-20T14:32:30.713" v="952" actId="20577"/>
          <ac:spMkLst>
            <pc:docMk/>
            <pc:sldMk cId="2882877245" sldId="305"/>
            <ac:spMk id="2" creationId="{F969C41E-A4EB-23E6-C3E1-0163CF3ACD1B}"/>
          </ac:spMkLst>
        </pc:spChg>
        <pc:spChg chg="mod">
          <ac:chgData name="Yan Dai" userId="d1c6cbf3-e998-43f0-9150-127154b4d8e3" providerId="ADAL" clId="{9274F347-9C28-4327-9429-609BD6A7FCAF}" dt="2024-12-20T14:35:46.298" v="957" actId="20577"/>
          <ac:spMkLst>
            <pc:docMk/>
            <pc:sldMk cId="2882877245" sldId="305"/>
            <ac:spMk id="3" creationId="{443E88B8-2AFF-B562-065F-466F077FFB07}"/>
          </ac:spMkLst>
        </pc:spChg>
      </pc:sldChg>
      <pc:sldChg chg="new del">
        <pc:chgData name="Yan Dai" userId="d1c6cbf3-e998-43f0-9150-127154b4d8e3" providerId="ADAL" clId="{9274F347-9C28-4327-9429-609BD6A7FCAF}" dt="2024-12-20T14:31:46.708" v="945" actId="47"/>
        <pc:sldMkLst>
          <pc:docMk/>
          <pc:sldMk cId="1051862951" sldId="306"/>
        </pc:sldMkLst>
      </pc:sldChg>
      <pc:sldChg chg="new del">
        <pc:chgData name="Yan Dai" userId="d1c6cbf3-e998-43f0-9150-127154b4d8e3" providerId="ADAL" clId="{9274F347-9C28-4327-9429-609BD6A7FCAF}" dt="2024-12-20T14:31:46.708" v="945" actId="47"/>
        <pc:sldMkLst>
          <pc:docMk/>
          <pc:sldMk cId="2968502486" sldId="307"/>
        </pc:sldMkLst>
      </pc:sldChg>
      <pc:sldChg chg="new del">
        <pc:chgData name="Yan Dai" userId="d1c6cbf3-e998-43f0-9150-127154b4d8e3" providerId="ADAL" clId="{9274F347-9C28-4327-9429-609BD6A7FCAF}" dt="2024-12-20T14:31:46.708" v="945" actId="47"/>
        <pc:sldMkLst>
          <pc:docMk/>
          <pc:sldMk cId="3734730059" sldId="308"/>
        </pc:sldMkLst>
      </pc:sldChg>
      <pc:sldChg chg="new del">
        <pc:chgData name="Yan Dai" userId="d1c6cbf3-e998-43f0-9150-127154b4d8e3" providerId="ADAL" clId="{9274F347-9C28-4327-9429-609BD6A7FCAF}" dt="2024-12-20T14:31:46.708" v="945" actId="47"/>
        <pc:sldMkLst>
          <pc:docMk/>
          <pc:sldMk cId="2454221559" sldId="309"/>
        </pc:sldMkLst>
      </pc:sldChg>
      <pc:sldChg chg="new del">
        <pc:chgData name="Yan Dai" userId="d1c6cbf3-e998-43f0-9150-127154b4d8e3" providerId="ADAL" clId="{9274F347-9C28-4327-9429-609BD6A7FCAF}" dt="2024-12-20T14:31:46.708" v="945" actId="47"/>
        <pc:sldMkLst>
          <pc:docMk/>
          <pc:sldMk cId="2341646465" sldId="310"/>
        </pc:sldMkLst>
      </pc:sldChg>
      <pc:sldChg chg="new del">
        <pc:chgData name="Yan Dai" userId="d1c6cbf3-e998-43f0-9150-127154b4d8e3" providerId="ADAL" clId="{9274F347-9C28-4327-9429-609BD6A7FCAF}" dt="2024-12-20T14:31:46.708" v="945" actId="47"/>
        <pc:sldMkLst>
          <pc:docMk/>
          <pc:sldMk cId="3083041693" sldId="311"/>
        </pc:sldMkLst>
      </pc:sldChg>
      <pc:sldChg chg="new del">
        <pc:chgData name="Yan Dai" userId="d1c6cbf3-e998-43f0-9150-127154b4d8e3" providerId="ADAL" clId="{9274F347-9C28-4327-9429-609BD6A7FCAF}" dt="2024-12-20T14:31:46.708" v="945" actId="47"/>
        <pc:sldMkLst>
          <pc:docMk/>
          <pc:sldMk cId="4202535968" sldId="312"/>
        </pc:sldMkLst>
      </pc:sldChg>
      <pc:sldChg chg="addSp delSp modSp new mod ord">
        <pc:chgData name="Yan Dai" userId="d1c6cbf3-e998-43f0-9150-127154b4d8e3" providerId="ADAL" clId="{9274F347-9C28-4327-9429-609BD6A7FCAF}" dt="2024-12-20T14:36:11.931" v="970" actId="20577"/>
        <pc:sldMkLst>
          <pc:docMk/>
          <pc:sldMk cId="3048678861" sldId="313"/>
        </pc:sldMkLst>
        <pc:spChg chg="mod">
          <ac:chgData name="Yan Dai" userId="d1c6cbf3-e998-43f0-9150-127154b4d8e3" providerId="ADAL" clId="{9274F347-9C28-4327-9429-609BD6A7FCAF}" dt="2024-12-20T14:36:11.931" v="970" actId="20577"/>
          <ac:spMkLst>
            <pc:docMk/>
            <pc:sldMk cId="3048678861" sldId="313"/>
            <ac:spMk id="2" creationId="{54F00CE0-DADA-F5EC-199A-ADC64E983F50}"/>
          </ac:spMkLst>
        </pc:spChg>
        <pc:spChg chg="del">
          <ac:chgData name="Yan Dai" userId="d1c6cbf3-e998-43f0-9150-127154b4d8e3" providerId="ADAL" clId="{9274F347-9C28-4327-9429-609BD6A7FCAF}" dt="2024-12-20T13:24:59.788" v="352" actId="22"/>
          <ac:spMkLst>
            <pc:docMk/>
            <pc:sldMk cId="3048678861" sldId="313"/>
            <ac:spMk id="3" creationId="{1866E9D3-0A23-2E1D-B676-8A4E0C72F977}"/>
          </ac:spMkLst>
        </pc:spChg>
        <pc:spChg chg="add del mod">
          <ac:chgData name="Yan Dai" userId="d1c6cbf3-e998-43f0-9150-127154b4d8e3" providerId="ADAL" clId="{9274F347-9C28-4327-9429-609BD6A7FCAF}" dt="2024-12-20T13:25:24.026" v="358" actId="22"/>
          <ac:spMkLst>
            <pc:docMk/>
            <pc:sldMk cId="3048678861" sldId="313"/>
            <ac:spMk id="9" creationId="{0C30FE66-3019-F1DF-B498-07FE40B33B5E}"/>
          </ac:spMkLst>
        </pc:spChg>
        <pc:spChg chg="add del">
          <ac:chgData name="Yan Dai" userId="d1c6cbf3-e998-43f0-9150-127154b4d8e3" providerId="ADAL" clId="{9274F347-9C28-4327-9429-609BD6A7FCAF}" dt="2024-12-20T13:25:26.026" v="360" actId="22"/>
          <ac:spMkLst>
            <pc:docMk/>
            <pc:sldMk cId="3048678861" sldId="313"/>
            <ac:spMk id="11" creationId="{508BEAB7-23BB-D6B1-CF3D-B1678AB7B932}"/>
          </ac:spMkLst>
        </pc:spChg>
        <pc:spChg chg="add mod">
          <ac:chgData name="Yan Dai" userId="d1c6cbf3-e998-43f0-9150-127154b4d8e3" providerId="ADAL" clId="{9274F347-9C28-4327-9429-609BD6A7FCAF}" dt="2024-12-20T13:34:51.481" v="423" actId="113"/>
          <ac:spMkLst>
            <pc:docMk/>
            <pc:sldMk cId="3048678861" sldId="313"/>
            <ac:spMk id="13" creationId="{7CFFADFB-5A52-9152-B5F5-2235565732E6}"/>
          </ac:spMkLst>
        </pc:spChg>
        <pc:spChg chg="add del mod">
          <ac:chgData name="Yan Dai" userId="d1c6cbf3-e998-43f0-9150-127154b4d8e3" providerId="ADAL" clId="{9274F347-9C28-4327-9429-609BD6A7FCAF}" dt="2024-12-20T13:27:11.756" v="379" actId="478"/>
          <ac:spMkLst>
            <pc:docMk/>
            <pc:sldMk cId="3048678861" sldId="313"/>
            <ac:spMk id="15" creationId="{761F7CD9-34D4-D9E2-746F-4BC2B6D5C173}"/>
          </ac:spMkLst>
        </pc:spChg>
        <pc:spChg chg="add mod">
          <ac:chgData name="Yan Dai" userId="d1c6cbf3-e998-43f0-9150-127154b4d8e3" providerId="ADAL" clId="{9274F347-9C28-4327-9429-609BD6A7FCAF}" dt="2024-12-20T13:27:30.928" v="383" actId="1076"/>
          <ac:spMkLst>
            <pc:docMk/>
            <pc:sldMk cId="3048678861" sldId="313"/>
            <ac:spMk id="16" creationId="{33083A63-D6C7-1188-3C7B-48AC2179A35E}"/>
          </ac:spMkLst>
        </pc:spChg>
        <pc:spChg chg="add mod">
          <ac:chgData name="Yan Dai" userId="d1c6cbf3-e998-43f0-9150-127154b4d8e3" providerId="ADAL" clId="{9274F347-9C28-4327-9429-609BD6A7FCAF}" dt="2024-12-20T13:38:58.126" v="559" actId="1076"/>
          <ac:spMkLst>
            <pc:docMk/>
            <pc:sldMk cId="3048678861" sldId="313"/>
            <ac:spMk id="17" creationId="{00000000-0000-0000-0000-000000000000}"/>
          </ac:spMkLst>
        </pc:spChg>
        <pc:picChg chg="add del mod ord modCrop">
          <ac:chgData name="Yan Dai" userId="d1c6cbf3-e998-43f0-9150-127154b4d8e3" providerId="ADAL" clId="{9274F347-9C28-4327-9429-609BD6A7FCAF}" dt="2024-12-20T13:27:14.027" v="380" actId="1076"/>
          <ac:picMkLst>
            <pc:docMk/>
            <pc:sldMk cId="3048678861" sldId="313"/>
            <ac:picMk id="7" creationId="{8CB7A36A-72D6-19C6-E255-D59E39B61A9C}"/>
          </ac:picMkLst>
        </pc:picChg>
      </pc:sldChg>
      <pc:sldChg chg="delSp modSp add mod">
        <pc:chgData name="Yan Dai" userId="d1c6cbf3-e998-43f0-9150-127154b4d8e3" providerId="ADAL" clId="{9274F347-9C28-4327-9429-609BD6A7FCAF}" dt="2024-12-20T13:59:22.512" v="662" actId="113"/>
        <pc:sldMkLst>
          <pc:docMk/>
          <pc:sldMk cId="481624340" sldId="314"/>
        </pc:sldMkLst>
        <pc:spChg chg="mod">
          <ac:chgData name="Yan Dai" userId="d1c6cbf3-e998-43f0-9150-127154b4d8e3" providerId="ADAL" clId="{9274F347-9C28-4327-9429-609BD6A7FCAF}" dt="2024-12-20T13:59:22.512" v="662" actId="113"/>
          <ac:spMkLst>
            <pc:docMk/>
            <pc:sldMk cId="481624340" sldId="314"/>
            <ac:spMk id="11" creationId="{679CB5FE-ADA9-D58A-B1F7-905CE1305135}"/>
          </ac:spMkLst>
        </pc:spChg>
        <pc:picChg chg="del">
          <ac:chgData name="Yan Dai" userId="d1c6cbf3-e998-43f0-9150-127154b4d8e3" providerId="ADAL" clId="{9274F347-9C28-4327-9429-609BD6A7FCAF}" dt="2024-12-20T13:58:45.764" v="644" actId="478"/>
          <ac:picMkLst>
            <pc:docMk/>
            <pc:sldMk cId="481624340" sldId="314"/>
            <ac:picMk id="7" creationId="{63BE961C-6DB6-4CA9-D2C8-4E5E0664B438}"/>
          </ac:picMkLst>
        </pc:picChg>
        <pc:picChg chg="del">
          <ac:chgData name="Yan Dai" userId="d1c6cbf3-e998-43f0-9150-127154b4d8e3" providerId="ADAL" clId="{9274F347-9C28-4327-9429-609BD6A7FCAF}" dt="2024-12-20T13:58:46.265" v="645" actId="478"/>
          <ac:picMkLst>
            <pc:docMk/>
            <pc:sldMk cId="481624340" sldId="314"/>
            <ac:picMk id="9" creationId="{FAB71D55-CDFC-23D3-FBCF-0561E176BEEB}"/>
          </ac:picMkLst>
        </pc:picChg>
        <pc:picChg chg="mod">
          <ac:chgData name="Yan Dai" userId="d1c6cbf3-e998-43f0-9150-127154b4d8e3" providerId="ADAL" clId="{9274F347-9C28-4327-9429-609BD6A7FCAF}" dt="2024-12-20T13:59:00.489" v="654" actId="1076"/>
          <ac:picMkLst>
            <pc:docMk/>
            <pc:sldMk cId="481624340" sldId="314"/>
            <ac:picMk id="13" creationId="{E2A16718-788F-8325-9D20-E2A0922530FB}"/>
          </ac:picMkLst>
        </pc:picChg>
      </pc:sldChg>
      <pc:sldChg chg="addSp delSp modSp add mod">
        <pc:chgData name="Yan Dai" userId="d1c6cbf3-e998-43f0-9150-127154b4d8e3" providerId="ADAL" clId="{9274F347-9C28-4327-9429-609BD6A7FCAF}" dt="2024-12-20T14:15:01.686" v="771" actId="478"/>
        <pc:sldMkLst>
          <pc:docMk/>
          <pc:sldMk cId="2962679692" sldId="315"/>
        </pc:sldMkLst>
        <pc:spChg chg="mod">
          <ac:chgData name="Yan Dai" userId="d1c6cbf3-e998-43f0-9150-127154b4d8e3" providerId="ADAL" clId="{9274F347-9C28-4327-9429-609BD6A7FCAF}" dt="2024-12-20T14:07:00.814" v="712" actId="27636"/>
          <ac:spMkLst>
            <pc:docMk/>
            <pc:sldMk cId="2962679692" sldId="315"/>
            <ac:spMk id="2" creationId="{0F6A1DCA-5845-0060-0131-35E0B8CF7B14}"/>
          </ac:spMkLst>
        </pc:spChg>
        <pc:spChg chg="add mod">
          <ac:chgData name="Yan Dai" userId="d1c6cbf3-e998-43f0-9150-127154b4d8e3" providerId="ADAL" clId="{9274F347-9C28-4327-9429-609BD6A7FCAF}" dt="2024-12-20T14:07:47.369" v="718" actId="1076"/>
          <ac:spMkLst>
            <pc:docMk/>
            <pc:sldMk cId="2962679692" sldId="315"/>
            <ac:spMk id="6" creationId="{2A78C3BF-E176-7319-AAD3-BB00E59E744F}"/>
          </ac:spMkLst>
        </pc:spChg>
        <pc:spChg chg="add mod">
          <ac:chgData name="Yan Dai" userId="d1c6cbf3-e998-43f0-9150-127154b4d8e3" providerId="ADAL" clId="{9274F347-9C28-4327-9429-609BD6A7FCAF}" dt="2024-12-20T14:08:20.875" v="723" actId="207"/>
          <ac:spMkLst>
            <pc:docMk/>
            <pc:sldMk cId="2962679692" sldId="315"/>
            <ac:spMk id="10" creationId="{F5B0EAB9-1AF5-ABA0-1BD8-A9181BB358B3}"/>
          </ac:spMkLst>
        </pc:spChg>
        <pc:spChg chg="add del mod">
          <ac:chgData name="Yan Dai" userId="d1c6cbf3-e998-43f0-9150-127154b4d8e3" providerId="ADAL" clId="{9274F347-9C28-4327-9429-609BD6A7FCAF}" dt="2024-12-20T14:15:01.686" v="771" actId="478"/>
          <ac:spMkLst>
            <pc:docMk/>
            <pc:sldMk cId="2962679692" sldId="315"/>
            <ac:spMk id="14" creationId="{4B96BB75-A2C2-3E7E-1853-94FD2F20E42B}"/>
          </ac:spMkLst>
        </pc:spChg>
        <pc:picChg chg="add mod">
          <ac:chgData name="Yan Dai" userId="d1c6cbf3-e998-43f0-9150-127154b4d8e3" providerId="ADAL" clId="{9274F347-9C28-4327-9429-609BD6A7FCAF}" dt="2024-12-20T14:08:01.558" v="720" actId="1076"/>
          <ac:picMkLst>
            <pc:docMk/>
            <pc:sldMk cId="2962679692" sldId="315"/>
            <ac:picMk id="8" creationId="{F7BFFC66-C170-7E8B-58CF-2636315FE67B}"/>
          </ac:picMkLst>
        </pc:picChg>
        <pc:picChg chg="mod">
          <ac:chgData name="Yan Dai" userId="d1c6cbf3-e998-43f0-9150-127154b4d8e3" providerId="ADAL" clId="{9274F347-9C28-4327-9429-609BD6A7FCAF}" dt="2024-12-20T14:05:03.379" v="685" actId="1076"/>
          <ac:picMkLst>
            <pc:docMk/>
            <pc:sldMk cId="2962679692" sldId="315"/>
            <ac:picMk id="9" creationId="{11797772-DE02-CA96-8337-E1D46293B787}"/>
          </ac:picMkLst>
        </pc:picChg>
        <pc:picChg chg="del">
          <ac:chgData name="Yan Dai" userId="d1c6cbf3-e998-43f0-9150-127154b4d8e3" providerId="ADAL" clId="{9274F347-9C28-4327-9429-609BD6A7FCAF}" dt="2024-12-20T14:05:01.758" v="684" actId="478"/>
          <ac:picMkLst>
            <pc:docMk/>
            <pc:sldMk cId="2962679692" sldId="315"/>
            <ac:picMk id="11" creationId="{34221060-8BF2-0F7F-1E1D-047CE73E1445}"/>
          </ac:picMkLst>
        </pc:picChg>
        <pc:picChg chg="del">
          <ac:chgData name="Yan Dai" userId="d1c6cbf3-e998-43f0-9150-127154b4d8e3" providerId="ADAL" clId="{9274F347-9C28-4327-9429-609BD6A7FCAF}" dt="2024-12-20T14:05:00.955" v="683" actId="478"/>
          <ac:picMkLst>
            <pc:docMk/>
            <pc:sldMk cId="2962679692" sldId="315"/>
            <ac:picMk id="13" creationId="{38434C48-7A69-047A-7876-CD65FB9B7969}"/>
          </ac:picMkLst>
        </pc:picChg>
      </pc:sldChg>
      <pc:sldChg chg="addSp delSp modSp new mod">
        <pc:chgData name="Yan Dai" userId="d1c6cbf3-e998-43f0-9150-127154b4d8e3" providerId="ADAL" clId="{9274F347-9C28-4327-9429-609BD6A7FCAF}" dt="2024-12-20T14:31:23.164" v="941" actId="1076"/>
        <pc:sldMkLst>
          <pc:docMk/>
          <pc:sldMk cId="493975393" sldId="316"/>
        </pc:sldMkLst>
        <pc:spChg chg="mod">
          <ac:chgData name="Yan Dai" userId="d1c6cbf3-e998-43f0-9150-127154b4d8e3" providerId="ADAL" clId="{9274F347-9C28-4327-9429-609BD6A7FCAF}" dt="2024-12-20T14:19:57.702" v="840" actId="20577"/>
          <ac:spMkLst>
            <pc:docMk/>
            <pc:sldMk cId="493975393" sldId="316"/>
            <ac:spMk id="2" creationId="{DA832C85-E2A0-10BC-8B1F-14E028DF8E18}"/>
          </ac:spMkLst>
        </pc:spChg>
        <pc:spChg chg="del">
          <ac:chgData name="Yan Dai" userId="d1c6cbf3-e998-43f0-9150-127154b4d8e3" providerId="ADAL" clId="{9274F347-9C28-4327-9429-609BD6A7FCAF}" dt="2024-12-20T14:30:02.416" v="921" actId="478"/>
          <ac:spMkLst>
            <pc:docMk/>
            <pc:sldMk cId="493975393" sldId="316"/>
            <ac:spMk id="3" creationId="{B643F60F-F8D3-CD9D-0EEB-1E3143AEE0CE}"/>
          </ac:spMkLst>
        </pc:spChg>
        <pc:spChg chg="add mod">
          <ac:chgData name="Yan Dai" userId="d1c6cbf3-e998-43f0-9150-127154b4d8e3" providerId="ADAL" clId="{9274F347-9C28-4327-9429-609BD6A7FCAF}" dt="2024-12-20T14:31:21.306" v="940" actId="14100"/>
          <ac:spMkLst>
            <pc:docMk/>
            <pc:sldMk cId="493975393" sldId="316"/>
            <ac:spMk id="7" creationId="{50A9283E-6BFE-D627-BFE5-25B35C5FC31F}"/>
          </ac:spMkLst>
        </pc:spChg>
        <pc:picChg chg="add mod">
          <ac:chgData name="Yan Dai" userId="d1c6cbf3-e998-43f0-9150-127154b4d8e3" providerId="ADAL" clId="{9274F347-9C28-4327-9429-609BD6A7FCAF}" dt="2024-12-20T14:31:23.164" v="941" actId="1076"/>
          <ac:picMkLst>
            <pc:docMk/>
            <pc:sldMk cId="493975393" sldId="316"/>
            <ac:picMk id="9" creationId="{10D303A4-074E-414F-C6EB-818CF30568A1}"/>
          </ac:picMkLst>
        </pc:picChg>
      </pc:sldChg>
      <pc:sldChg chg="add del">
        <pc:chgData name="Yan Dai" userId="d1c6cbf3-e998-43f0-9150-127154b4d8e3" providerId="ADAL" clId="{9274F347-9C28-4327-9429-609BD6A7FCAF}" dt="2024-12-20T14:08:32.516" v="725" actId="47"/>
        <pc:sldMkLst>
          <pc:docMk/>
          <pc:sldMk cId="1717968243" sldId="316"/>
        </pc:sldMkLst>
      </pc:sldChg>
      <pc:sldChg chg="modSp new mod">
        <pc:chgData name="Yan Dai" userId="d1c6cbf3-e998-43f0-9150-127154b4d8e3" providerId="ADAL" clId="{9274F347-9C28-4327-9429-609BD6A7FCAF}" dt="2024-12-20T14:23:00.253" v="846" actId="113"/>
        <pc:sldMkLst>
          <pc:docMk/>
          <pc:sldMk cId="3148500970" sldId="317"/>
        </pc:sldMkLst>
        <pc:spChg chg="mod">
          <ac:chgData name="Yan Dai" userId="d1c6cbf3-e998-43f0-9150-127154b4d8e3" providerId="ADAL" clId="{9274F347-9C28-4327-9429-609BD6A7FCAF}" dt="2024-12-20T14:21:34.972" v="842"/>
          <ac:spMkLst>
            <pc:docMk/>
            <pc:sldMk cId="3148500970" sldId="317"/>
            <ac:spMk id="2" creationId="{55B257A7-92F1-1050-7B4D-1004234A1187}"/>
          </ac:spMkLst>
        </pc:spChg>
        <pc:spChg chg="mod">
          <ac:chgData name="Yan Dai" userId="d1c6cbf3-e998-43f0-9150-127154b4d8e3" providerId="ADAL" clId="{9274F347-9C28-4327-9429-609BD6A7FCAF}" dt="2024-12-20T14:23:00.253" v="846" actId="113"/>
          <ac:spMkLst>
            <pc:docMk/>
            <pc:sldMk cId="3148500970" sldId="317"/>
            <ac:spMk id="3" creationId="{FE030356-85C2-CFA9-E3F5-94EE6807F782}"/>
          </ac:spMkLst>
        </pc:spChg>
      </pc:sldChg>
    </pc:docChg>
  </pc:docChgLst>
  <pc:docChgLst>
    <pc:chgData name="BAI TI" userId="de1c85f230405de3" providerId="LiveId" clId="{D7E2FFE2-F63E-47BC-9CE7-34CAAAFF9E9E}"/>
    <pc:docChg chg="custSel addSld delSld modSld modMainMaster modSection">
      <pc:chgData name="BAI TI" userId="de1c85f230405de3" providerId="LiveId" clId="{D7E2FFE2-F63E-47BC-9CE7-34CAAAFF9E9E}" dt="2021-01-07T23:44:13.164" v="16" actId="20577"/>
      <pc:docMkLst>
        <pc:docMk/>
      </pc:docMkLst>
      <pc:sldChg chg="modSp">
        <pc:chgData name="BAI TI" userId="de1c85f230405de3" providerId="LiveId" clId="{D7E2FFE2-F63E-47BC-9CE7-34CAAAFF9E9E}" dt="2021-01-07T23:44:13.164" v="16" actId="20577"/>
        <pc:sldMkLst>
          <pc:docMk/>
          <pc:sldMk cId="2399114825" sldId="274"/>
        </pc:sldMkLst>
      </pc:sldChg>
      <pc:sldChg chg="modSp">
        <pc:chgData name="BAI TI" userId="de1c85f230405de3" providerId="LiveId" clId="{D7E2FFE2-F63E-47BC-9CE7-34CAAAFF9E9E}" dt="2021-01-07T23:43:55.880" v="11" actId="20577"/>
        <pc:sldMkLst>
          <pc:docMk/>
          <pc:sldMk cId="479814191" sldId="292"/>
        </pc:sldMkLst>
      </pc:sldChg>
      <pc:sldChg chg="modSp">
        <pc:chgData name="BAI TI" userId="de1c85f230405de3" providerId="LiveId" clId="{D7E2FFE2-F63E-47BC-9CE7-34CAAAFF9E9E}" dt="2021-01-07T23:43:59.348" v="12" actId="20577"/>
        <pc:sldMkLst>
          <pc:docMk/>
          <pc:sldMk cId="414429081" sldId="293"/>
        </pc:sldMkLst>
      </pc:sldChg>
      <pc:sldChg chg="modSp">
        <pc:chgData name="BAI TI" userId="de1c85f230405de3" providerId="LiveId" clId="{D7E2FFE2-F63E-47BC-9CE7-34CAAAFF9E9E}" dt="2021-01-07T23:44:02.801" v="13" actId="20577"/>
        <pc:sldMkLst>
          <pc:docMk/>
          <pc:sldMk cId="1122787549" sldId="294"/>
        </pc:sldMkLst>
      </pc:sldChg>
      <pc:sldChg chg="modSp">
        <pc:chgData name="BAI TI" userId="de1c85f230405de3" providerId="LiveId" clId="{D7E2FFE2-F63E-47BC-9CE7-34CAAAFF9E9E}" dt="2021-01-07T23:44:06.192" v="14" actId="20577"/>
        <pc:sldMkLst>
          <pc:docMk/>
          <pc:sldMk cId="1331123053" sldId="295"/>
        </pc:sldMkLst>
      </pc:sldChg>
      <pc:sldChg chg="modSp">
        <pc:chgData name="BAI TI" userId="de1c85f230405de3" providerId="LiveId" clId="{D7E2FFE2-F63E-47BC-9CE7-34CAAAFF9E9E}" dt="2021-01-07T23:44:09.633" v="15" actId="20577"/>
        <pc:sldMkLst>
          <pc:docMk/>
          <pc:sldMk cId="322242734" sldId="296"/>
        </pc:sldMkLst>
      </pc:sldChg>
      <pc:sldChg chg="modSp">
        <pc:chgData name="BAI TI" userId="de1c85f230405de3" providerId="LiveId" clId="{D7E2FFE2-F63E-47BC-9CE7-34CAAAFF9E9E}" dt="2021-01-07T23:43:52.774" v="10" actId="20577"/>
        <pc:sldMkLst>
          <pc:docMk/>
          <pc:sldMk cId="2828666842" sldId="297"/>
        </pc:sldMkLst>
      </pc:sldChg>
      <pc:sldChg chg="add del">
        <pc:chgData name="BAI TI" userId="de1c85f230405de3" providerId="LiveId" clId="{D7E2FFE2-F63E-47BC-9CE7-34CAAAFF9E9E}" dt="2021-01-07T23:43:48.634" v="9" actId="2696"/>
        <pc:sldMkLst>
          <pc:docMk/>
          <pc:sldMk cId="2503097554" sldId="298"/>
        </pc:sldMkLst>
      </pc:sldChg>
      <pc:sldMasterChg chg="modSldLayout">
        <pc:chgData name="BAI TI" userId="de1c85f230405de3" providerId="LiveId" clId="{D7E2FFE2-F63E-47BC-9CE7-34CAAAFF9E9E}" dt="2021-01-07T23:43:21.361" v="7" actId="20577"/>
        <pc:sldMasterMkLst>
          <pc:docMk/>
          <pc:sldMasterMk cId="0" sldId="2147483648"/>
        </pc:sldMasterMkLst>
        <pc:sldLayoutChg chg="modSp">
          <pc:chgData name="BAI TI" userId="de1c85f230405de3" providerId="LiveId" clId="{D7E2FFE2-F63E-47BC-9CE7-34CAAAFF9E9E}" dt="2021-01-07T23:43:06.406" v="1" actId="20577"/>
          <pc:sldLayoutMkLst>
            <pc:docMk/>
            <pc:sldMasterMk cId="0" sldId="2147483648"/>
            <pc:sldLayoutMk cId="1982523690" sldId="2147485194"/>
          </pc:sldLayoutMkLst>
        </pc:sldLayoutChg>
        <pc:sldLayoutChg chg="modSp">
          <pc:chgData name="BAI TI" userId="de1c85f230405de3" providerId="LiveId" clId="{D7E2FFE2-F63E-47BC-9CE7-34CAAAFF9E9E}" dt="2021-01-07T23:43:13.987" v="3" actId="20577"/>
          <pc:sldLayoutMkLst>
            <pc:docMk/>
            <pc:sldMasterMk cId="0" sldId="2147483648"/>
            <pc:sldLayoutMk cId="200341316" sldId="2147485195"/>
          </pc:sldLayoutMkLst>
        </pc:sldLayoutChg>
        <pc:sldLayoutChg chg="modSp">
          <pc:chgData name="BAI TI" userId="de1c85f230405de3" providerId="LiveId" clId="{D7E2FFE2-F63E-47BC-9CE7-34CAAAFF9E9E}" dt="2021-01-07T23:43:17.582" v="5" actId="20577"/>
          <pc:sldLayoutMkLst>
            <pc:docMk/>
            <pc:sldMasterMk cId="0" sldId="2147483648"/>
            <pc:sldLayoutMk cId="690487134" sldId="2147485196"/>
          </pc:sldLayoutMkLst>
        </pc:sldLayoutChg>
        <pc:sldLayoutChg chg="modSp">
          <pc:chgData name="BAI TI" userId="de1c85f230405de3" providerId="LiveId" clId="{D7E2FFE2-F63E-47BC-9CE7-34CAAAFF9E9E}" dt="2021-01-07T23:43:21.361" v="7" actId="20577"/>
          <pc:sldLayoutMkLst>
            <pc:docMk/>
            <pc:sldMasterMk cId="0" sldId="2147483648"/>
            <pc:sldLayoutMk cId="2305682766" sldId="2147485197"/>
          </pc:sldLayoutMkLst>
        </pc:sldLayoutChg>
      </pc:sldMasterChg>
    </pc:docChg>
  </pc:docChgLst>
  <pc:docChgLst>
    <pc:chgData name="BAI TI" userId="de1c85f230405de3" providerId="LiveId" clId="{EADCF8DC-E8F3-4CF6-853D-EE5BD54EBB96}"/>
    <pc:docChg chg="custSel modSld modMainMaster">
      <pc:chgData name="BAI TI" userId="de1c85f230405de3" providerId="LiveId" clId="{EADCF8DC-E8F3-4CF6-853D-EE5BD54EBB96}" dt="2022-01-21T16:45:45.530" v="60"/>
      <pc:docMkLst>
        <pc:docMk/>
      </pc:docMkLst>
      <pc:sldChg chg="modSp mod">
        <pc:chgData name="BAI TI" userId="de1c85f230405de3" providerId="LiveId" clId="{EADCF8DC-E8F3-4CF6-853D-EE5BD54EBB96}" dt="2022-01-21T16:45:29.279" v="44"/>
        <pc:sldMkLst>
          <pc:docMk/>
          <pc:sldMk cId="2399114825" sldId="274"/>
        </pc:sldMkLst>
      </pc:sldChg>
      <pc:sldChg chg="modSp mod">
        <pc:chgData name="BAI TI" userId="de1c85f230405de3" providerId="LiveId" clId="{EADCF8DC-E8F3-4CF6-853D-EE5BD54EBB96}" dt="2022-01-21T16:45:05.496" v="37"/>
        <pc:sldMkLst>
          <pc:docMk/>
          <pc:sldMk cId="479814191" sldId="292"/>
        </pc:sldMkLst>
      </pc:sldChg>
      <pc:sldChg chg="modSp mod">
        <pc:chgData name="BAI TI" userId="de1c85f230405de3" providerId="LiveId" clId="{EADCF8DC-E8F3-4CF6-853D-EE5BD54EBB96}" dt="2022-01-21T16:45:10.325" v="39"/>
        <pc:sldMkLst>
          <pc:docMk/>
          <pc:sldMk cId="414429081" sldId="293"/>
        </pc:sldMkLst>
      </pc:sldChg>
      <pc:sldChg chg="modSp mod">
        <pc:chgData name="BAI TI" userId="de1c85f230405de3" providerId="LiveId" clId="{EADCF8DC-E8F3-4CF6-853D-EE5BD54EBB96}" dt="2022-01-21T16:45:13.950" v="40"/>
        <pc:sldMkLst>
          <pc:docMk/>
          <pc:sldMk cId="1122787549" sldId="294"/>
        </pc:sldMkLst>
      </pc:sldChg>
      <pc:sldChg chg="modSp mod">
        <pc:chgData name="BAI TI" userId="de1c85f230405de3" providerId="LiveId" clId="{EADCF8DC-E8F3-4CF6-853D-EE5BD54EBB96}" dt="2022-01-21T16:45:17.543" v="41"/>
        <pc:sldMkLst>
          <pc:docMk/>
          <pc:sldMk cId="1331123053" sldId="295"/>
        </pc:sldMkLst>
      </pc:sldChg>
      <pc:sldChg chg="modSp mod">
        <pc:chgData name="BAI TI" userId="de1c85f230405de3" providerId="LiveId" clId="{EADCF8DC-E8F3-4CF6-853D-EE5BD54EBB96}" dt="2022-01-21T16:45:23.107" v="43"/>
        <pc:sldMkLst>
          <pc:docMk/>
          <pc:sldMk cId="322242734" sldId="296"/>
        </pc:sldMkLst>
      </pc:sldChg>
      <pc:sldChg chg="modSp mod">
        <pc:chgData name="BAI TI" userId="de1c85f230405de3" providerId="LiveId" clId="{EADCF8DC-E8F3-4CF6-853D-EE5BD54EBB96}" dt="2022-01-21T16:45:45.530" v="60"/>
        <pc:sldMkLst>
          <pc:docMk/>
          <pc:sldMk cId="2828666842" sldId="297"/>
        </pc:sldMkLst>
      </pc:sldChg>
      <pc:sldMasterChg chg="modSp mod modSldLayout">
        <pc:chgData name="BAI TI" userId="de1c85f230405de3" providerId="LiveId" clId="{EADCF8DC-E8F3-4CF6-853D-EE5BD54EBB96}" dt="2022-01-21T16:44:43.667" v="36" actId="20577"/>
        <pc:sldMasterMkLst>
          <pc:docMk/>
          <pc:sldMasterMk cId="0" sldId="2147483648"/>
        </pc:sldMasterMkLst>
        <pc:sldLayoutChg chg="modSp mod">
          <pc:chgData name="BAI TI" userId="de1c85f230405de3" providerId="LiveId" clId="{EADCF8DC-E8F3-4CF6-853D-EE5BD54EBB96}" dt="2022-01-21T16:44:43.667" v="36" actId="20577"/>
          <pc:sldLayoutMkLst>
            <pc:docMk/>
            <pc:sldMasterMk cId="0" sldId="2147483648"/>
            <pc:sldLayoutMk cId="1982523690" sldId="2147485194"/>
          </pc:sldLayoutMkLst>
        </pc:sldLayoutChg>
        <pc:sldLayoutChg chg="modSp mod">
          <pc:chgData name="BAI TI" userId="de1c85f230405de3" providerId="LiveId" clId="{EADCF8DC-E8F3-4CF6-853D-EE5BD54EBB96}" dt="2022-01-21T16:43:32.258" v="18" actId="20577"/>
          <pc:sldLayoutMkLst>
            <pc:docMk/>
            <pc:sldMasterMk cId="0" sldId="2147483648"/>
            <pc:sldLayoutMk cId="200341316" sldId="2147485195"/>
          </pc:sldLayoutMkLst>
        </pc:sldLayoutChg>
        <pc:sldLayoutChg chg="modSp mod">
          <pc:chgData name="BAI TI" userId="de1c85f230405de3" providerId="LiveId" clId="{EADCF8DC-E8F3-4CF6-853D-EE5BD54EBB96}" dt="2022-01-21T16:44:04.227" v="29"/>
          <pc:sldLayoutMkLst>
            <pc:docMk/>
            <pc:sldMasterMk cId="0" sldId="2147483648"/>
            <pc:sldLayoutMk cId="690487134" sldId="2147485196"/>
          </pc:sldLayoutMkLst>
        </pc:sldLayoutChg>
        <pc:sldLayoutChg chg="modSp mod">
          <pc:chgData name="BAI TI" userId="de1c85f230405de3" providerId="LiveId" clId="{EADCF8DC-E8F3-4CF6-853D-EE5BD54EBB96}" dt="2022-01-21T16:44:07.211" v="30"/>
          <pc:sldLayoutMkLst>
            <pc:docMk/>
            <pc:sldMasterMk cId="0" sldId="2147483648"/>
            <pc:sldLayoutMk cId="2305682766" sldId="214748519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Geneva" charset="0"/>
              </a:defRPr>
            </a:lvl1pPr>
          </a:lstStyle>
          <a:p>
            <a:pPr>
              <a:defRPr/>
            </a:pPr>
            <a:fld id="{86150DEB-F5EF-F64C-B8F7-1B87BC98BA63}" type="datetimeFigureOut">
              <a:rPr lang="en-US"/>
              <a:pPr>
                <a:defRPr/>
              </a:pPr>
              <a:t>12/20/2024</a:t>
            </a:fld>
            <a:endParaRPr lang="en-US" dirty="0"/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Geneva" charset="0"/>
              </a:defRPr>
            </a:lvl1pPr>
          </a:lstStyle>
          <a:p>
            <a:pPr>
              <a:defRPr/>
            </a:pPr>
            <a:fld id="{CF36E6CD-C16D-AD4A-8A28-0634263568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520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Geneva" charset="0"/>
              </a:defRPr>
            </a:lvl1pPr>
          </a:lstStyle>
          <a:p>
            <a:pPr>
              <a:defRPr/>
            </a:pPr>
            <a:fld id="{039054F0-52EE-F241-B0D0-6DBE684CE5E5}" type="datetimeFigureOut">
              <a:rPr lang="en-US"/>
              <a:pPr>
                <a:defRPr/>
              </a:pPr>
              <a:t>12/20/2024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Geneva" charset="0"/>
              </a:defRPr>
            </a:lvl1pPr>
          </a:lstStyle>
          <a:p>
            <a:pPr>
              <a:defRPr/>
            </a:pPr>
            <a:fld id="{8E7FA277-04C2-0445-B89F-6E9D16F098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5807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FA277-04C2-0445-B89F-6E9D16F098F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929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5904" y="685800"/>
            <a:ext cx="10668000" cy="2971800"/>
          </a:xfrm>
        </p:spPr>
        <p:txBody>
          <a:bodyPr anchor="b" anchorCtr="0"/>
          <a:lstStyle>
            <a:lvl1pPr marL="45720" indent="0">
              <a:lnSpc>
                <a:spcPct val="100000"/>
              </a:lnSpc>
              <a:buNone/>
              <a:defRPr sz="4000" b="1">
                <a:solidFill>
                  <a:srgbClr val="0042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53440" y="3886199"/>
            <a:ext cx="10485120" cy="2286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55904" y="3795405"/>
            <a:ext cx="10668000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40994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©  Your Name, MAIA Lab,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23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55904" y="890334"/>
            <a:ext cx="10668000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4163" indent="-284163">
              <a:tabLst>
                <a:tab pos="341313" algn="l"/>
              </a:tabLst>
              <a:defRPr>
                <a:solidFill>
                  <a:schemeClr val="tx2"/>
                </a:solidFill>
              </a:defRPr>
            </a:lvl1pPr>
            <a:lvl2pPr marL="512763" indent="-285750"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40994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©  Your Name, MAIA Lab, 2022</a:t>
            </a:r>
            <a:endParaRPr lang="en-US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459453"/>
            <a:ext cx="1524000" cy="2743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Helvetica" charset="0"/>
                <a:cs typeface="Helvetica" charset="0"/>
              </a:defRPr>
            </a:lvl1pPr>
          </a:lstStyle>
          <a:p>
            <a:pPr algn="ctr">
              <a:defRPr/>
            </a:pPr>
            <a:fld id="{8D5A5518-D2D0-194A-A198-1F18B247223D}" type="slidenum">
              <a:rPr lang="en-US" smtClean="0"/>
              <a:pPr algn="ct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55904" y="914400"/>
            <a:ext cx="10668000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40994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©  Your Name, MAIA Lab, 2022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459453"/>
            <a:ext cx="1524000" cy="2743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Helvetica" charset="0"/>
                <a:cs typeface="Helvetica" charset="0"/>
              </a:defRPr>
            </a:lvl1pPr>
          </a:lstStyle>
          <a:p>
            <a:pPr algn="ctr">
              <a:defRPr/>
            </a:pPr>
            <a:fld id="{8D5A5518-D2D0-194A-A198-1F18B247223D}" type="slidenum">
              <a:rPr lang="en-US" smtClean="0"/>
              <a:pPr algn="ct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8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40994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©  Your Name, MAIA Lab, 2022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459453"/>
            <a:ext cx="1524000" cy="2743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Helvetica" charset="0"/>
                <a:cs typeface="Helvetica" charset="0"/>
              </a:defRPr>
            </a:lvl1pPr>
          </a:lstStyle>
          <a:p>
            <a:pPr algn="ctr">
              <a:defRPr/>
            </a:pPr>
            <a:fld id="{8D5A5518-D2D0-194A-A198-1F18B247223D}" type="slidenum">
              <a:rPr lang="en-US" smtClean="0"/>
              <a:pPr algn="ct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68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29363"/>
            <a:ext cx="12192000" cy="533400"/>
          </a:xfrm>
          <a:prstGeom prst="rect">
            <a:avLst/>
          </a:prstGeom>
          <a:solidFill>
            <a:srgbClr val="0042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29364"/>
            <a:ext cx="1524000" cy="528637"/>
          </a:xfrm>
          <a:prstGeom prst="rect">
            <a:avLst/>
          </a:prstGeom>
          <a:solidFill>
            <a:srgbClr val="7C9C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55904" y="228600"/>
            <a:ext cx="10668000" cy="5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5905" y="969264"/>
            <a:ext cx="10663767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1029" name="Picture 7" descr="NewLogo_wh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018" y="6367464"/>
            <a:ext cx="207433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1524000" y="6453159"/>
            <a:ext cx="2194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Oncology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459453"/>
            <a:ext cx="1524000" cy="2743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fld id="{8D5A5518-D2D0-194A-A198-1F18B247223D}" type="slidenum">
              <a:rPr lang="en-US" smtClean="0"/>
              <a:pPr algn="ctr"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40994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©  Your Name, MAIA Lab, 2022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4" r:id="rId1"/>
    <p:sldLayoutId id="2147485195" r:id="rId2"/>
    <p:sldLayoutId id="2147485196" r:id="rId3"/>
    <p:sldLayoutId id="2147485197" r:id="rId4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427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278"/>
          </a:solidFill>
          <a:latin typeface="Arial" charset="0"/>
          <a:ea typeface="Genev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278"/>
          </a:solidFill>
          <a:latin typeface="Arial" charset="0"/>
          <a:ea typeface="Genev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278"/>
          </a:solidFill>
          <a:latin typeface="Arial" charset="0"/>
          <a:ea typeface="Genev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278"/>
          </a:solidFill>
          <a:latin typeface="Arial" charset="0"/>
          <a:ea typeface="Genev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600" b="1">
          <a:solidFill>
            <a:srgbClr val="004278"/>
          </a:solidFill>
          <a:latin typeface="Helvetica" charset="0"/>
          <a:ea typeface="Geneva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600" b="1">
          <a:solidFill>
            <a:srgbClr val="004278"/>
          </a:solidFill>
          <a:latin typeface="Helvetica" charset="0"/>
          <a:ea typeface="Geneva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600" b="1">
          <a:solidFill>
            <a:srgbClr val="004278"/>
          </a:solidFill>
          <a:latin typeface="Helvetica" charset="0"/>
          <a:ea typeface="Geneva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600" b="1">
          <a:solidFill>
            <a:srgbClr val="004278"/>
          </a:solidFill>
          <a:latin typeface="Helvetica" charset="0"/>
          <a:ea typeface="Geneva" charset="0"/>
        </a:defRPr>
      </a:lvl9pPr>
    </p:titleStyle>
    <p:bodyStyle>
      <a:lvl1pPr marL="227013" indent="-227013" algn="l" defTabSz="457200" rtl="0" eaLnBrk="0" fontAlgn="base" hangingPunct="0">
        <a:spcBef>
          <a:spcPts val="1000"/>
        </a:spcBef>
        <a:spcAft>
          <a:spcPct val="0"/>
        </a:spcAft>
        <a:buClr>
          <a:srgbClr val="F79646"/>
        </a:buClr>
        <a:buSzPct val="100000"/>
        <a:buFont typeface="Wingdings" charset="0"/>
        <a:buChar char="§"/>
        <a:tabLst>
          <a:tab pos="227013" algn="l"/>
        </a:tabLst>
        <a:defRPr sz="2800" b="1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457200" indent="-173038" algn="l" defTabSz="457200" rtl="0" eaLnBrk="0" fontAlgn="base" hangingPunct="0">
        <a:spcBef>
          <a:spcPts val="1000"/>
        </a:spcBef>
        <a:spcAft>
          <a:spcPct val="0"/>
        </a:spcAft>
        <a:buClr>
          <a:srgbClr val="F79646"/>
        </a:buClr>
        <a:buFont typeface="Wingdings" panose="05000000000000000000" pitchFamily="2" charset="2"/>
        <a:buChar char="Ø"/>
        <a:defRPr sz="2400" b="1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457200" indent="136525" algn="l" defTabSz="457200" rtl="0" eaLnBrk="0" fontAlgn="base" hangingPunct="0">
        <a:spcBef>
          <a:spcPts val="1000"/>
        </a:spcBef>
        <a:spcAft>
          <a:spcPct val="0"/>
        </a:spcAft>
        <a:buClr>
          <a:srgbClr val="F79646"/>
        </a:buClr>
        <a:buFont typeface="Courier New" panose="02070309020205020404" pitchFamily="49" charset="0"/>
        <a:buChar char="o"/>
        <a:defRPr sz="2000" b="1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685800" indent="136525" algn="l" defTabSz="457200" rtl="0" eaLnBrk="0" fontAlgn="base" hangingPunct="0">
        <a:spcBef>
          <a:spcPts val="1000"/>
        </a:spcBef>
        <a:spcAft>
          <a:spcPct val="0"/>
        </a:spcAft>
        <a:buClr>
          <a:srgbClr val="F79646"/>
        </a:buClr>
        <a:buFont typeface="Arial" panose="020B0604020202020204" pitchFamily="34" charset="0"/>
        <a:buChar char="•"/>
        <a:defRPr b="1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914400" indent="136525" algn="l" defTabSz="457200" rtl="0" eaLnBrk="0" fontAlgn="base" hangingPunct="0">
        <a:spcBef>
          <a:spcPts val="1000"/>
        </a:spcBef>
        <a:spcAft>
          <a:spcPct val="0"/>
        </a:spcAft>
        <a:buClr>
          <a:srgbClr val="F79646"/>
        </a:buClr>
        <a:buFont typeface="Wingdings" panose="05000000000000000000" pitchFamily="2" charset="2"/>
        <a:buChar char="§"/>
        <a:defRPr sz="1600" b="1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Zen and the Art of Parameter Estimation in Systems Biology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Christopher R. Myers</a:t>
            </a:r>
            <a:r>
              <a:rPr lang="en-US" sz="2000" baseline="30000" dirty="0"/>
              <a:t>1</a:t>
            </a:r>
          </a:p>
          <a:p>
            <a:r>
              <a:rPr lang="en-US" sz="1400" baseline="30000" dirty="0"/>
              <a:t>1</a:t>
            </a:r>
            <a:r>
              <a:rPr lang="en-US" sz="1400" dirty="0"/>
              <a:t>Department of Physics and Center for Advanced Computing, Cornell University, Ithaca, NY 14853, USA.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800" dirty="0"/>
              <a:t>Invited chapter in Systems Immunology: An Introduction to Modeling Methods for Scientists, J. Das and C. Jayaprakash (eds.), CRC Press (2018).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/>
              <a:t>©  Your Name, MAIA Lab,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524000" y="6459539"/>
            <a:ext cx="1143000" cy="274637"/>
          </a:xfrm>
        </p:spPr>
        <p:txBody>
          <a:bodyPr/>
          <a:lstStyle/>
          <a:p>
            <a:pPr algn="ctr">
              <a:defRPr/>
            </a:pPr>
            <a:fld id="{8D5A5518-D2D0-194A-A198-1F18B247223D}" type="slidenum">
              <a:rPr lang="en-US" smtClean="0"/>
              <a:pPr algn="ctr"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666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2C85-E2A0-10BC-8B1F-14E028DF8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design optimization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4263BD-6946-B272-9261-E28196044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©  Your Name, MAIA Lab,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3D60B8-86C1-A557-B407-E04A4C585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D5A5518-D2D0-194A-A198-1F18B247223D}" type="slidenum">
              <a:rPr lang="en-US" smtClean="0"/>
              <a:pPr algn="ctr">
                <a:defRPr/>
              </a:pPr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A9283E-6BFE-D627-BFE5-25B35C5FC31F}"/>
              </a:ext>
            </a:extLst>
          </p:cNvPr>
          <p:cNvSpPr txBox="1"/>
          <p:nvPr/>
        </p:nvSpPr>
        <p:spPr bwMode="auto">
          <a:xfrm>
            <a:off x="755903" y="1318518"/>
            <a:ext cx="81692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 design of experiments can also reduce the uncertainty in parameter estimates observed in sloppy models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D303A4-074E-414F-C6EB-818CF3056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299" y="2317798"/>
            <a:ext cx="8392696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75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ED290-B169-A96A-A5A5-1CB5D2D81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521A2-F204-8512-6957-F06C6D5EC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uncertainties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A203FA-DD6F-E81E-5738-31CECF5A8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/>
              <a:t>©  Your Name, MAIA Lab,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864B6D-7256-358A-5123-9B7AA9C7A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D5A5518-D2D0-194A-A198-1F18B247223D}" type="slidenum">
              <a:rPr lang="en-US" smtClean="0"/>
              <a:pPr algn="ctr">
                <a:defRPr/>
              </a:pPr>
              <a:t>11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3F1F86-0493-F26A-7913-DEBD57ED28DD}"/>
              </a:ext>
            </a:extLst>
          </p:cNvPr>
          <p:cNvSpPr txBox="1"/>
          <p:nvPr/>
        </p:nvSpPr>
        <p:spPr bwMode="auto">
          <a:xfrm>
            <a:off x="984739" y="1514177"/>
            <a:ext cx="609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parameters are practically nonidentifiable, but it is possible for a model with a set of widely divergent parameter estimates to nonetheless show well-constrained model predictions</a:t>
            </a:r>
          </a:p>
        </p:txBody>
      </p:sp>
    </p:spTree>
    <p:extLst>
      <p:ext uri="{BB962C8B-B14F-4D97-AF65-F5344CB8AC3E}">
        <p14:creationId xmlns:p14="http://schemas.microsoft.com/office/powerpoint/2010/main" val="3872651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9C41E-A4EB-23E6-C3E1-0163CF3A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E88B8-2AFF-B562-065F-466F077FF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Appreciating both the mechanics of parameter estimation and its place in the larger realm of modeling, experimental design, and interpretation of data are keys to making further.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51B896-CD1A-665B-DFEA-C88CC7A29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©  Your Name, MAIA Lab,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57213B-B18D-7931-6317-899F1EEB8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D5A5518-D2D0-194A-A198-1F18B247223D}" type="slidenum">
              <a:rPr lang="en-US" smtClean="0"/>
              <a:pPr algn="ctr"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77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15311" y="281356"/>
            <a:ext cx="7756337" cy="567747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Acknowledgement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7685412" y="909262"/>
            <a:ext cx="1984664" cy="142875"/>
          </a:xfrm>
          <a:prstGeom prst="rect">
            <a:avLst/>
          </a:prstGeom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MAIA Lab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" r="1471"/>
          <a:stretch>
            <a:fillRect/>
          </a:stretch>
        </p:blipFill>
        <p:spPr bwMode="auto">
          <a:xfrm>
            <a:off x="3605792" y="2816040"/>
            <a:ext cx="4864363" cy="339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ctr">
              <a:defRPr/>
            </a:pPr>
            <a:fld id="{0D1BB6A6-01CE-1D41-99BC-DB4901DBDC17}" type="slidenum">
              <a:rPr lang="en-US" smtClean="0"/>
              <a:pPr algn="ctr">
                <a:defRPr/>
              </a:pPr>
              <a:t>13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516" y="1052136"/>
            <a:ext cx="4124189" cy="164592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546752" y="741405"/>
            <a:ext cx="172103" cy="1678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/>
              <a:t>©  Your Name, MAIA Lab,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114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CE0-DADA-F5EC-199A-ADC64E98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CB7A36A-72D6-19C6-E255-D59E39B61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871"/>
          <a:stretch/>
        </p:blipFill>
        <p:spPr>
          <a:xfrm>
            <a:off x="1068107" y="1297354"/>
            <a:ext cx="2886478" cy="363741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3B0831-2804-3A73-47B1-12F2E94B18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©  Your Name, MAIA Lab,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3E87E7-95B6-D8A7-267D-DA289653C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D5A5518-D2D0-194A-A198-1F18B247223D}" type="slidenum">
              <a:rPr lang="en-US" smtClean="0"/>
              <a:pPr algn="ctr">
                <a:defRPr/>
              </a:pPr>
              <a:t>2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FFADFB-5A52-9152-B5F5-2235565732E6}"/>
              </a:ext>
            </a:extLst>
          </p:cNvPr>
          <p:cNvSpPr txBox="1"/>
          <p:nvPr/>
        </p:nvSpPr>
        <p:spPr bwMode="auto">
          <a:xfrm>
            <a:off x="4579816" y="1181356"/>
            <a:ext cx="6096000" cy="311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 marL="284163" indent="-284163" eaLnBrk="0" hangingPunct="0">
              <a:spcBef>
                <a:spcPts val="1000"/>
              </a:spcBef>
              <a:buClr>
                <a:srgbClr val="F79646"/>
              </a:buClr>
              <a:buSzPct val="100000"/>
              <a:buFont typeface="Wingdings" charset="0"/>
              <a:buChar char="§"/>
              <a:tabLst>
                <a:tab pos="341313" algn="l"/>
              </a:tabLst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models of interest in the field of systems biology have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high-dimensional parameter spaces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structure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is not well understood. </a:t>
            </a:r>
          </a:p>
          <a:p>
            <a:pPr marL="284163" indent="-284163" eaLnBrk="0" hangingPunct="0">
              <a:spcBef>
                <a:spcPts val="1000"/>
              </a:spcBef>
              <a:buClr>
                <a:srgbClr val="F79646"/>
              </a:buClr>
              <a:buSzPct val="100000"/>
              <a:buFont typeface="Wingdings" charset="0"/>
              <a:buChar char="§"/>
              <a:tabLst>
                <a:tab pos="341313" algn="l"/>
              </a:tabLst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such structure, and how it impacts the predictivity of models and the potential for the construction of alternative models, is an active area of research. </a:t>
            </a:r>
          </a:p>
          <a:p>
            <a:pPr marL="284163" indent="-284163" eaLnBrk="0" hangingPunct="0">
              <a:spcBef>
                <a:spcPts val="1000"/>
              </a:spcBef>
              <a:buClr>
                <a:srgbClr val="F79646"/>
              </a:buClr>
              <a:buSzPct val="100000"/>
              <a:buFont typeface="Wingdings" charset="0"/>
              <a:buChar char="§"/>
              <a:tabLst>
                <a:tab pos="341313" algn="l"/>
              </a:tabLst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concepts and techniques introduced here are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broadly applicable to a wide range of models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relevant not just to immunology and systems biology, but to other fields as well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083A63-D6C7-1188-3C7B-48AC2179A35E}"/>
              </a:ext>
            </a:extLst>
          </p:cNvPr>
          <p:cNvSpPr/>
          <p:nvPr/>
        </p:nvSpPr>
        <p:spPr>
          <a:xfrm>
            <a:off x="1219200" y="1249650"/>
            <a:ext cx="1000369" cy="566928"/>
          </a:xfrm>
          <a:prstGeom prst="rect">
            <a:avLst/>
          </a:prstGeom>
          <a:solidFill>
            <a:schemeClr val="bg1"/>
          </a:solidFill>
        </p:spPr>
        <p:txBody>
          <a:bodyPr rtlCol="0" anchor="ctr">
            <a:spAutoFit/>
          </a:bodyPr>
          <a:lstStyle/>
          <a:p>
            <a:pPr marL="342900" indent="-342900" algn="ctr">
              <a:spcBef>
                <a:spcPts val="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sz="2400" b="1" i="1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692671" y="4551978"/>
            <a:ext cx="6731233" cy="104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84163" indent="-284163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9646"/>
              </a:buClr>
              <a:buSzPct val="100000"/>
              <a:buFont typeface="Wingdings" charset="0"/>
              <a:buChar char="§"/>
              <a:tabLst>
                <a:tab pos="341313" algn="l"/>
              </a:tabLst>
              <a:defRPr sz="2800" b="1" kern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2763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9646"/>
              </a:buClr>
              <a:buFont typeface="Wingdings" panose="05000000000000000000" pitchFamily="2" charset="2"/>
              <a:buChar char="Ø"/>
              <a:defRPr sz="2400" b="1" kern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200" indent="13652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9646"/>
              </a:buClr>
              <a:buFont typeface="Courier New" panose="02070309020205020404" pitchFamily="49" charset="0"/>
              <a:buChar char="o"/>
              <a:defRPr sz="2000" b="1" kern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685800" indent="13652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9646"/>
              </a:buClr>
              <a:buFont typeface="Arial" panose="020B0604020202020204" pitchFamily="34" charset="0"/>
              <a:buChar char="•"/>
              <a:defRPr b="1" kern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914400" indent="136525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9646"/>
              </a:buClr>
              <a:buFont typeface="Wingdings" panose="05000000000000000000" pitchFamily="2" charset="2"/>
              <a:buChar char="§"/>
              <a:defRPr sz="1600" b="1" kern="12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e.g. The quantitative biomarkers guiding radiotherapy</a:t>
            </a:r>
          </a:p>
        </p:txBody>
      </p:sp>
    </p:spTree>
    <p:extLst>
      <p:ext uri="{BB962C8B-B14F-4D97-AF65-F5344CB8AC3E}">
        <p14:creationId xmlns:p14="http://schemas.microsoft.com/office/powerpoint/2010/main" val="3048678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estimation and the Optimization problem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/>
              <a:t>©  Your Name, MAIA Lab,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D5A5518-D2D0-194A-A198-1F18B247223D}" type="slidenum">
              <a:rPr lang="en-US" smtClean="0"/>
              <a:pPr algn="ctr">
                <a:defRPr/>
              </a:pPr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7D2A39-C7E9-7C81-5401-955A0FABC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044" y="2795347"/>
            <a:ext cx="2591162" cy="6382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91361F-6756-75C9-D8C6-BDFD797EE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064" y="2701384"/>
            <a:ext cx="4001058" cy="6573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1834AB-7B95-8D71-34EE-359755241B60}"/>
              </a:ext>
            </a:extLst>
          </p:cNvPr>
          <p:cNvSpPr txBox="1"/>
          <p:nvPr/>
        </p:nvSpPr>
        <p:spPr bwMode="auto">
          <a:xfrm>
            <a:off x="1524000" y="4354978"/>
            <a:ext cx="91127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form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mathematical model is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irrelevant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the numerical optimization of the cost function is concerned, as long as it can evaluate the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least-squares deviation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model from data for a given set of parameters 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15B309-4583-96E7-E40A-077D459406C0}"/>
              </a:ext>
            </a:extLst>
          </p:cNvPr>
          <p:cNvSpPr txBox="1"/>
          <p:nvPr/>
        </p:nvSpPr>
        <p:spPr bwMode="auto">
          <a:xfrm>
            <a:off x="1597884" y="2522235"/>
            <a:ext cx="17584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3EA97D-D99F-6396-319F-7F80B1E11F54}"/>
              </a:ext>
            </a:extLst>
          </p:cNvPr>
          <p:cNvSpPr txBox="1"/>
          <p:nvPr/>
        </p:nvSpPr>
        <p:spPr bwMode="auto">
          <a:xfrm>
            <a:off x="6134714" y="2487570"/>
            <a:ext cx="17584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</a:p>
        </p:txBody>
      </p:sp>
    </p:spTree>
    <p:extLst>
      <p:ext uri="{BB962C8B-B14F-4D97-AF65-F5344CB8AC3E}">
        <p14:creationId xmlns:p14="http://schemas.microsoft.com/office/powerpoint/2010/main" val="1331123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3E834-AA77-2E6C-4A7A-72E96D7A6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C050-1695-D0A0-9F03-5DEA9CD12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estimation and the Optimization problem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6DDB9F-8587-47BB-696A-917096053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/>
              <a:t>©  Your Name, MAIA Lab,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8236C-7CE6-143B-08A1-094BD41F2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D5A5518-D2D0-194A-A198-1F18B247223D}" type="slidenum">
              <a:rPr lang="en-US" smtClean="0"/>
              <a:pPr algn="ctr">
                <a:defRPr/>
              </a:pPr>
              <a:t>4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CB5FE-ADA9-D58A-B1F7-905CE1305135}"/>
              </a:ext>
            </a:extLst>
          </p:cNvPr>
          <p:cNvSpPr txBox="1"/>
          <p:nvPr/>
        </p:nvSpPr>
        <p:spPr bwMode="auto">
          <a:xfrm>
            <a:off x="5448678" y="1912059"/>
            <a:ext cx="45940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Complication in finding a global minimum arise from a near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degeneracy in the cost function near the minimum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A16718-788F-8325-9D20-E2A092253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69" y="1385189"/>
            <a:ext cx="4008825" cy="327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24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20588-5D16-6CA1-E37D-B7254CB5B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59207-ED70-91F1-50CF-5CE72E893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7D6A0E-99F5-BE0C-5EA8-5EBE9CCC0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/>
              <a:t>©  Your Name, MAIA Lab,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C67DFF-7F22-73D7-2D17-5B6F267C1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D5A5518-D2D0-194A-A198-1F18B247223D}" type="slidenum">
              <a:rPr lang="en-US" smtClean="0"/>
              <a:pPr algn="ctr">
                <a:defRPr/>
              </a:pPr>
              <a:t>5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43492F-DB97-3D05-C41F-2BA2897C8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466" y="1973351"/>
            <a:ext cx="1600423" cy="4763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21C444-1275-5A40-A52A-1CC6E85C8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848" y="1322998"/>
            <a:ext cx="6381390" cy="39143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A44A063-C6CF-10A3-9B05-DBB4D9F67AF8}"/>
              </a:ext>
            </a:extLst>
          </p:cNvPr>
          <p:cNvSpPr txBox="1"/>
          <p:nvPr/>
        </p:nvSpPr>
        <p:spPr bwMode="auto">
          <a:xfrm>
            <a:off x="1164492" y="3429000"/>
            <a:ext cx="38529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shows the “stiffest” parameter combination associated with the fit of model to the experimental data</a:t>
            </a:r>
          </a:p>
        </p:txBody>
      </p:sp>
    </p:spTree>
    <p:extLst>
      <p:ext uri="{BB962C8B-B14F-4D97-AF65-F5344CB8AC3E}">
        <p14:creationId xmlns:p14="http://schemas.microsoft.com/office/powerpoint/2010/main" val="748220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47DE0-9EBA-C079-C727-6DA36B2E6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A1DCA-5845-0060-0131-35E0B8CF7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Parameter </a:t>
            </a:r>
            <a:r>
              <a:rPr lang="en-US" dirty="0" err="1"/>
              <a:t>identifiabilit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CAC6B-0EA4-1734-B809-EBE002220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/>
              <a:t>©  Your Name, MAIA Lab,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BDE4C-24F6-ED83-C358-4EF237379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D5A5518-D2D0-194A-A198-1F18B247223D}" type="slidenum">
              <a:rPr lang="en-US" smtClean="0"/>
              <a:pPr algn="ctr">
                <a:defRPr/>
              </a:pPr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797772-DE02-CA96-8337-E1D46293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97" y="1468685"/>
            <a:ext cx="2934109" cy="466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78C3BF-E176-7319-AAD3-BB00E59E744F}"/>
              </a:ext>
            </a:extLst>
          </p:cNvPr>
          <p:cNvSpPr txBox="1"/>
          <p:nvPr/>
        </p:nvSpPr>
        <p:spPr bwMode="auto">
          <a:xfrm>
            <a:off x="945997" y="2711604"/>
            <a:ext cx="6096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Markov Chain Monte Carlo (MCMC) sampling can be used to explore parameter space, sampling from the posterior distribution to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an ensemble of parameter sets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 the data within the experimental uncertainty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BFFC66-C170-7E8B-58CF-2636315FE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571" y="1372232"/>
            <a:ext cx="3458058" cy="31913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B0EAB9-1AF5-ABA0-1BD8-A9181BB358B3}"/>
              </a:ext>
            </a:extLst>
          </p:cNvPr>
          <p:cNvSpPr/>
          <p:nvPr/>
        </p:nvSpPr>
        <p:spPr>
          <a:xfrm>
            <a:off x="7291754" y="1372232"/>
            <a:ext cx="719015" cy="816076"/>
          </a:xfrm>
          <a:prstGeom prst="rect">
            <a:avLst/>
          </a:prstGeom>
          <a:solidFill>
            <a:schemeClr val="bg1"/>
          </a:solidFill>
        </p:spPr>
        <p:txBody>
          <a:bodyPr rtlCol="0" anchor="ctr">
            <a:spAutoFit/>
          </a:bodyPr>
          <a:lstStyle/>
          <a:p>
            <a:pPr marL="342900" indent="-342900" algn="ctr">
              <a:spcBef>
                <a:spcPts val="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sz="2400" b="1" i="1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679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sloppiness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/>
              <a:t>©  Your Name, MAIA Lab,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D5A5518-D2D0-194A-A198-1F18B247223D}" type="slidenum">
              <a:rPr lang="en-US" smtClean="0"/>
              <a:pPr algn="ctr">
                <a:defRPr/>
              </a:pPr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CDEF33-C092-1798-36F3-529913CA154E}"/>
              </a:ext>
            </a:extLst>
          </p:cNvPr>
          <p:cNvSpPr txBox="1"/>
          <p:nvPr/>
        </p:nvSpPr>
        <p:spPr bwMode="auto">
          <a:xfrm>
            <a:off x="763720" y="3330514"/>
            <a:ext cx="694042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long, thin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canyons in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high-dimensional parameter spaces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collective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interactions among parameters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sensitivity of model predictions to parameter variation are related to a phenomenon termed “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sloppiness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and are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seen in a number of complex, multiparameter, nonlinear model.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4792FD-40CF-834C-6B08-269586264148}"/>
              </a:ext>
            </a:extLst>
          </p:cNvPr>
          <p:cNvSpPr txBox="1"/>
          <p:nvPr/>
        </p:nvSpPr>
        <p:spPr bwMode="auto">
          <a:xfrm>
            <a:off x="755905" y="1439307"/>
            <a:ext cx="88704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stiff modes that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 dynamics</a:t>
            </a:r>
          </a:p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 of sloppy modes that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impact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 behavior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3C40E6-310B-FCE9-D987-0954AD02B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325" y="1067453"/>
            <a:ext cx="3458058" cy="31913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2A10CF-CB20-709B-8E6D-4BE0176669F2}"/>
              </a:ext>
            </a:extLst>
          </p:cNvPr>
          <p:cNvSpPr/>
          <p:nvPr/>
        </p:nvSpPr>
        <p:spPr>
          <a:xfrm>
            <a:off x="7471508" y="1082914"/>
            <a:ext cx="719015" cy="816076"/>
          </a:xfrm>
          <a:prstGeom prst="rect">
            <a:avLst/>
          </a:prstGeom>
          <a:solidFill>
            <a:schemeClr val="bg1"/>
          </a:solidFill>
        </p:spPr>
        <p:txBody>
          <a:bodyPr rtlCol="0" anchor="ctr">
            <a:spAutoFit/>
          </a:bodyPr>
          <a:lstStyle/>
          <a:p>
            <a:pPr marL="342900" indent="-342900" algn="ctr">
              <a:spcBef>
                <a:spcPts val="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sz="2400" b="1" i="1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42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57A7-92F1-1050-7B4D-1004234A1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estimation and the process of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30356-85C2-CFA9-E3F5-94EE6807F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parameter estimation is not an end in itself, but a means to an end of </a:t>
            </a:r>
            <a:r>
              <a:rPr lang="en-US" dirty="0"/>
              <a:t>making predictions</a:t>
            </a:r>
            <a:r>
              <a:rPr lang="en-US" b="0" dirty="0"/>
              <a:t> about new behaviors or </a:t>
            </a:r>
            <a:r>
              <a:rPr lang="en-US" dirty="0"/>
              <a:t>analyzing the structure of existing behaviors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4F0623-8292-F356-6756-0E48DABD19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©  Your Name, MAIA Lab,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453A9-F58B-CEB8-7253-F84148570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D5A5518-D2D0-194A-A198-1F18B247223D}" type="slidenum">
              <a:rPr lang="en-US" smtClean="0"/>
              <a:pPr algn="ctr"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00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41E1D-42EE-C013-2715-470F3A5D0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refinement and reduction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4FC3B9-C171-D236-4A53-20285EE7A1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©  Your Name, MAIA Lab,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BAE7A-71BF-64F7-38B0-46134C835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D5A5518-D2D0-194A-A198-1F18B247223D}" type="slidenum">
              <a:rPr lang="en-US" smtClean="0"/>
              <a:pPr algn="ctr">
                <a:defRPr/>
              </a:pPr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152FC1-C9AB-2C84-01C1-249C37AFEFDF}"/>
              </a:ext>
            </a:extLst>
          </p:cNvPr>
          <p:cNvSpPr txBox="1"/>
          <p:nvPr/>
        </p:nvSpPr>
        <p:spPr bwMode="auto">
          <a:xfrm>
            <a:off x="775154" y="1244267"/>
            <a:ext cx="462461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sloppiness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indicates the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hierarchical structure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model manifolds; </a:t>
            </a:r>
          </a:p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Simplified models with better-identified parameters can be constructed.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4FE3C1-F634-4C3E-FDEA-DFA6E778A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843" y="1391270"/>
            <a:ext cx="5992061" cy="33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0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 marL="342900" indent="-342900">
          <a:spcBef>
            <a:spcPts val="0"/>
          </a:spcBef>
          <a:buClr>
            <a:schemeClr val="accent6"/>
          </a:buClr>
          <a:buFont typeface="Wingdings" panose="05000000000000000000" pitchFamily="2" charset="2"/>
          <a:buChar char="§"/>
          <a:defRPr sz="2400" b="1" i="1" dirty="0" err="1" smtClean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:p="http://schemas.openxmlformats.org/presentationml/2006/main" xmlns:r="http://schemas.openxmlformats.org/officeDocument/2006/relationships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:p="http://schemas.openxmlformats.org/presentationml/2006/main" xmlns:r="http://schemas.openxmlformats.org/officeDocument/2006/relationships" xmlns="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:ma14="http://schemas.microsoft.com/office/mac/drawingml/2011/main" xmlns:p="http://schemas.openxmlformats.org/presentationml/2006/main" xmlns:r="http://schemas.openxmlformats.org/officeDocument/2006/relationships" xmlns="" val="1"/>
          </a:ext>
        </a:extLst>
      </a:spPr>
      <a:bodyPr vert="horz" wrap="none" lIns="0" tIns="0" rIns="0" bIns="0" numCol="1" rtlCol="0" anchor="t" anchorCtr="0" compatLnSpc="1">
        <a:prstTxWarp prst="textNoShape">
          <a:avLst/>
        </a:prstTxWarp>
        <a:spAutoFit/>
      </a:bodyPr>
      <a:lstStyle>
        <a:defPPr>
          <a:spcBef>
            <a:spcPts val="0"/>
          </a:spcBef>
          <a:defRPr sz="2000" b="1" dirty="0" smtClean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F490599AE99244AC913D47E9BFCC24" ma:contentTypeVersion="0" ma:contentTypeDescription="Create a new document." ma:contentTypeScope="" ma:versionID="544fb087a33e3ee60cd6683f2a040f4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cb52138a65ccc7855401b9963330ed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FEA706-EFBD-4F56-BC66-C9489A33D9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C412BC6-A1CE-4470-AE33-83A50214278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73B9448-8F72-4660-8AE7-331166CEFA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37473</TotalTime>
  <Words>612</Words>
  <Application>Microsoft Office PowerPoint</Application>
  <PresentationFormat>Widescreen</PresentationFormat>
  <Paragraphs>65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Helvetica</vt:lpstr>
      <vt:lpstr>Wingdings</vt:lpstr>
      <vt:lpstr>Office Theme</vt:lpstr>
      <vt:lpstr>PowerPoint Presentation</vt:lpstr>
      <vt:lpstr>Introduction</vt:lpstr>
      <vt:lpstr>Parameter estimation and the Optimization problem</vt:lpstr>
      <vt:lpstr>Parameter estimation and the Optimization problem</vt:lpstr>
      <vt:lpstr>Sensitivity analysis</vt:lpstr>
      <vt:lpstr>Parameter identifiabilit</vt:lpstr>
      <vt:lpstr>Model sloppiness</vt:lpstr>
      <vt:lpstr>Parameter estimation and the process of modeling</vt:lpstr>
      <vt:lpstr>Model refinement and reduction</vt:lpstr>
      <vt:lpstr>Experiment design optimization</vt:lpstr>
      <vt:lpstr>Prediction uncertainties</vt:lpstr>
      <vt:lpstr>Summary</vt:lpstr>
      <vt:lpstr>Acknowledgement</vt:lpstr>
    </vt:vector>
  </TitlesOfParts>
  <Manager/>
  <Company>UT Southwestern Medical Center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Template 5</dc:title>
  <dc:subject/>
  <dc:creator>Jonathan Maedche</dc:creator>
  <cp:keywords/>
  <dc:description/>
  <cp:lastModifiedBy>Yan Dai</cp:lastModifiedBy>
  <cp:revision>747</cp:revision>
  <dcterms:created xsi:type="dcterms:W3CDTF">2014-10-08T20:21:07Z</dcterms:created>
  <dcterms:modified xsi:type="dcterms:W3CDTF">2024-12-20T14:42:38Z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0x0101009EF490599AE99244AC913D47E9BFCC24</vt:lpwstr>
  </property>
</Properties>
</file>