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08" r:id="rId5"/>
    <p:sldId id="366" r:id="rId6"/>
    <p:sldId id="377" r:id="rId7"/>
    <p:sldId id="367" r:id="rId8"/>
    <p:sldId id="381" r:id="rId9"/>
    <p:sldId id="383" r:id="rId10"/>
    <p:sldId id="368" r:id="rId11"/>
    <p:sldId id="369" r:id="rId12"/>
    <p:sldId id="370" r:id="rId13"/>
    <p:sldId id="386" r:id="rId14"/>
    <p:sldId id="371" r:id="rId15"/>
    <p:sldId id="387" r:id="rId16"/>
    <p:sldId id="372" r:id="rId17"/>
    <p:sldId id="384" r:id="rId18"/>
    <p:sldId id="385" r:id="rId19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78"/>
    <a:srgbClr val="7C9CBD"/>
    <a:srgbClr val="003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855D2B-08D5-4F27-83E0-0DD6B4FB1F39}" v="4" dt="2023-07-14T13:54:51.1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51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a-Chieh" userId="d63ebf1d-fc57-4314-b382-b2b3a2dce4a8" providerId="ADAL" clId="{7C6FB03B-4B38-4E22-B560-A7AFF3FD78F9}"/>
    <pc:docChg chg="delSld modSld modSection">
      <pc:chgData name="Hua-Chieh" userId="d63ebf1d-fc57-4314-b382-b2b3a2dce4a8" providerId="ADAL" clId="{7C6FB03B-4B38-4E22-B560-A7AFF3FD78F9}" dt="2022-12-16T15:08:14.995" v="155" actId="2696"/>
      <pc:docMkLst>
        <pc:docMk/>
      </pc:docMkLst>
      <pc:sldChg chg="modSp mod">
        <pc:chgData name="Hua-Chieh" userId="d63ebf1d-fc57-4314-b382-b2b3a2dce4a8" providerId="ADAL" clId="{7C6FB03B-4B38-4E22-B560-A7AFF3FD78F9}" dt="2022-12-16T15:00:05.314" v="154" actId="403"/>
        <pc:sldMkLst>
          <pc:docMk/>
          <pc:sldMk cId="3794450807" sldId="311"/>
        </pc:sldMkLst>
        <pc:spChg chg="mod">
          <ac:chgData name="Hua-Chieh" userId="d63ebf1d-fc57-4314-b382-b2b3a2dce4a8" providerId="ADAL" clId="{7C6FB03B-4B38-4E22-B560-A7AFF3FD78F9}" dt="2022-12-16T15:00:05.314" v="154" actId="403"/>
          <ac:spMkLst>
            <pc:docMk/>
            <pc:sldMk cId="3794450807" sldId="311"/>
            <ac:spMk id="2" creationId="{00000000-0000-0000-0000-000000000000}"/>
          </ac:spMkLst>
        </pc:spChg>
        <pc:picChg chg="mod">
          <ac:chgData name="Hua-Chieh" userId="d63ebf1d-fc57-4314-b382-b2b3a2dce4a8" providerId="ADAL" clId="{7C6FB03B-4B38-4E22-B560-A7AFF3FD78F9}" dt="2022-12-16T14:51:09.751" v="116" actId="14100"/>
          <ac:picMkLst>
            <pc:docMk/>
            <pc:sldMk cId="3794450807" sldId="311"/>
            <ac:picMk id="5" creationId="{00000000-0000-0000-0000-000000000000}"/>
          </ac:picMkLst>
        </pc:picChg>
      </pc:sldChg>
      <pc:sldChg chg="modSp mod">
        <pc:chgData name="Hua-Chieh" userId="d63ebf1d-fc57-4314-b382-b2b3a2dce4a8" providerId="ADAL" clId="{7C6FB03B-4B38-4E22-B560-A7AFF3FD78F9}" dt="2022-12-16T14:50:54.509" v="114" actId="20577"/>
        <pc:sldMkLst>
          <pc:docMk/>
          <pc:sldMk cId="1807925853" sldId="316"/>
        </pc:sldMkLst>
        <pc:spChg chg="mod">
          <ac:chgData name="Hua-Chieh" userId="d63ebf1d-fc57-4314-b382-b2b3a2dce4a8" providerId="ADAL" clId="{7C6FB03B-4B38-4E22-B560-A7AFF3FD78F9}" dt="2022-12-16T14:50:54.509" v="114" actId="20577"/>
          <ac:spMkLst>
            <pc:docMk/>
            <pc:sldMk cId="1807925853" sldId="316"/>
            <ac:spMk id="3" creationId="{00000000-0000-0000-0000-000000000000}"/>
          </ac:spMkLst>
        </pc:spChg>
      </pc:sldChg>
      <pc:sldChg chg="del">
        <pc:chgData name="Hua-Chieh" userId="d63ebf1d-fc57-4314-b382-b2b3a2dce4a8" providerId="ADAL" clId="{7C6FB03B-4B38-4E22-B560-A7AFF3FD78F9}" dt="2022-12-16T15:08:14.995" v="155" actId="2696"/>
        <pc:sldMkLst>
          <pc:docMk/>
          <pc:sldMk cId="784207408" sldId="322"/>
        </pc:sldMkLst>
      </pc:sldChg>
      <pc:sldChg chg="modSp mod">
        <pc:chgData name="Hua-Chieh" userId="d63ebf1d-fc57-4314-b382-b2b3a2dce4a8" providerId="ADAL" clId="{7C6FB03B-4B38-4E22-B560-A7AFF3FD78F9}" dt="2022-12-16T14:56:21.873" v="139" actId="20577"/>
        <pc:sldMkLst>
          <pc:docMk/>
          <pc:sldMk cId="326745699" sldId="323"/>
        </pc:sldMkLst>
        <pc:spChg chg="mod">
          <ac:chgData name="Hua-Chieh" userId="d63ebf1d-fc57-4314-b382-b2b3a2dce4a8" providerId="ADAL" clId="{7C6FB03B-4B38-4E22-B560-A7AFF3FD78F9}" dt="2022-12-16T14:56:21.873" v="139" actId="20577"/>
          <ac:spMkLst>
            <pc:docMk/>
            <pc:sldMk cId="326745699" sldId="323"/>
            <ac:spMk id="6" creationId="{00000000-0000-0000-0000-000000000000}"/>
          </ac:spMkLst>
        </pc:spChg>
      </pc:sldChg>
      <pc:sldChg chg="modSp mod">
        <pc:chgData name="Hua-Chieh" userId="d63ebf1d-fc57-4314-b382-b2b3a2dce4a8" providerId="ADAL" clId="{7C6FB03B-4B38-4E22-B560-A7AFF3FD78F9}" dt="2022-12-16T14:54:35.856" v="131" actId="20577"/>
        <pc:sldMkLst>
          <pc:docMk/>
          <pc:sldMk cId="1585385858" sldId="327"/>
        </pc:sldMkLst>
        <pc:spChg chg="mod">
          <ac:chgData name="Hua-Chieh" userId="d63ebf1d-fc57-4314-b382-b2b3a2dce4a8" providerId="ADAL" clId="{7C6FB03B-4B38-4E22-B560-A7AFF3FD78F9}" dt="2022-12-16T14:54:35.856" v="131" actId="20577"/>
          <ac:spMkLst>
            <pc:docMk/>
            <pc:sldMk cId="1585385858" sldId="327"/>
            <ac:spMk id="2" creationId="{00000000-0000-0000-0000-000000000000}"/>
          </ac:spMkLst>
        </pc:spChg>
      </pc:sldChg>
      <pc:sldChg chg="addSp delSp modSp mod">
        <pc:chgData name="Hua-Chieh" userId="d63ebf1d-fc57-4314-b382-b2b3a2dce4a8" providerId="ADAL" clId="{7C6FB03B-4B38-4E22-B560-A7AFF3FD78F9}" dt="2022-12-16T14:54:52.347" v="138" actId="20577"/>
        <pc:sldMkLst>
          <pc:docMk/>
          <pc:sldMk cId="106844589" sldId="329"/>
        </pc:sldMkLst>
        <pc:spChg chg="del">
          <ac:chgData name="Hua-Chieh" userId="d63ebf1d-fc57-4314-b382-b2b3a2dce4a8" providerId="ADAL" clId="{7C6FB03B-4B38-4E22-B560-A7AFF3FD78F9}" dt="2022-12-16T14:54:45.025" v="132"/>
          <ac:spMkLst>
            <pc:docMk/>
            <pc:sldMk cId="106844589" sldId="329"/>
            <ac:spMk id="2" creationId="{00000000-0000-0000-0000-000000000000}"/>
          </ac:spMkLst>
        </pc:spChg>
        <pc:spChg chg="add mod">
          <ac:chgData name="Hua-Chieh" userId="d63ebf1d-fc57-4314-b382-b2b3a2dce4a8" providerId="ADAL" clId="{7C6FB03B-4B38-4E22-B560-A7AFF3FD78F9}" dt="2022-12-16T14:54:52.347" v="138" actId="20577"/>
          <ac:spMkLst>
            <pc:docMk/>
            <pc:sldMk cId="106844589" sldId="329"/>
            <ac:spMk id="3" creationId="{40709A63-0A31-972B-8618-87ACBF5F8F9E}"/>
          </ac:spMkLst>
        </pc:spChg>
      </pc:sldChg>
    </pc:docChg>
  </pc:docChgLst>
  <pc:docChgLst>
    <pc:chgData name="Hua-Chieh Shao" userId="d63ebf1d-fc57-4314-b382-b2b3a2dce4a8" providerId="ADAL" clId="{38C083B0-AEAA-4B76-A01A-EDFBAAB57041}"/>
    <pc:docChg chg="modSld">
      <pc:chgData name="Hua-Chieh Shao" userId="d63ebf1d-fc57-4314-b382-b2b3a2dce4a8" providerId="ADAL" clId="{38C083B0-AEAA-4B76-A01A-EDFBAAB57041}" dt="2023-03-03T14:49:35.337" v="63" actId="14100"/>
      <pc:docMkLst>
        <pc:docMk/>
      </pc:docMkLst>
      <pc:sldChg chg="modSp mod">
        <pc:chgData name="Hua-Chieh Shao" userId="d63ebf1d-fc57-4314-b382-b2b3a2dce4a8" providerId="ADAL" clId="{38C083B0-AEAA-4B76-A01A-EDFBAAB57041}" dt="2023-03-03T14:46:20.085" v="7" actId="20577"/>
        <pc:sldMkLst>
          <pc:docMk/>
          <pc:sldMk cId="1807925853" sldId="316"/>
        </pc:sldMkLst>
        <pc:spChg chg="mod">
          <ac:chgData name="Hua-Chieh Shao" userId="d63ebf1d-fc57-4314-b382-b2b3a2dce4a8" providerId="ADAL" clId="{38C083B0-AEAA-4B76-A01A-EDFBAAB57041}" dt="2023-03-03T14:46:20.085" v="7" actId="20577"/>
          <ac:spMkLst>
            <pc:docMk/>
            <pc:sldMk cId="1807925853" sldId="316"/>
            <ac:spMk id="3" creationId="{00000000-0000-0000-0000-000000000000}"/>
          </ac:spMkLst>
        </pc:spChg>
      </pc:sldChg>
      <pc:sldChg chg="addSp modSp mod">
        <pc:chgData name="Hua-Chieh Shao" userId="d63ebf1d-fc57-4314-b382-b2b3a2dce4a8" providerId="ADAL" clId="{38C083B0-AEAA-4B76-A01A-EDFBAAB57041}" dt="2023-03-03T14:49:35.337" v="63" actId="14100"/>
        <pc:sldMkLst>
          <pc:docMk/>
          <pc:sldMk cId="1676526478" sldId="330"/>
        </pc:sldMkLst>
        <pc:spChg chg="add mod">
          <ac:chgData name="Hua-Chieh Shao" userId="d63ebf1d-fc57-4314-b382-b2b3a2dce4a8" providerId="ADAL" clId="{38C083B0-AEAA-4B76-A01A-EDFBAAB57041}" dt="2023-03-03T14:49:35.337" v="63" actId="14100"/>
          <ac:spMkLst>
            <pc:docMk/>
            <pc:sldMk cId="1676526478" sldId="330"/>
            <ac:spMk id="5" creationId="{C272940E-FC63-1BDF-6B8F-51906C7E19E9}"/>
          </ac:spMkLst>
        </pc:spChg>
      </pc:sldChg>
    </pc:docChg>
  </pc:docChgLst>
  <pc:docChgLst>
    <pc:chgData name="Hua-Chieh" userId="d63ebf1d-fc57-4314-b382-b2b3a2dce4a8" providerId="ADAL" clId="{BFE82ACD-E275-42F1-87CB-99DC1B307898}"/>
    <pc:docChg chg="custSel modSld">
      <pc:chgData name="Hua-Chieh" userId="d63ebf1d-fc57-4314-b382-b2b3a2dce4a8" providerId="ADAL" clId="{BFE82ACD-E275-42F1-87CB-99DC1B307898}" dt="2022-10-21T14:10:22.825" v="174" actId="1076"/>
      <pc:docMkLst>
        <pc:docMk/>
      </pc:docMkLst>
      <pc:sldChg chg="modSp mod">
        <pc:chgData name="Hua-Chieh" userId="d63ebf1d-fc57-4314-b382-b2b3a2dce4a8" providerId="ADAL" clId="{BFE82ACD-E275-42F1-87CB-99DC1B307898}" dt="2022-10-21T14:10:22.825" v="174" actId="1076"/>
        <pc:sldMkLst>
          <pc:docMk/>
          <pc:sldMk cId="3261079383" sldId="308"/>
        </pc:sldMkLst>
        <pc:spChg chg="mod">
          <ac:chgData name="Hua-Chieh" userId="d63ebf1d-fc57-4314-b382-b2b3a2dce4a8" providerId="ADAL" clId="{BFE82ACD-E275-42F1-87CB-99DC1B307898}" dt="2022-10-21T14:10:22.825" v="174" actId="1076"/>
          <ac:spMkLst>
            <pc:docMk/>
            <pc:sldMk cId="3261079383" sldId="308"/>
            <ac:spMk id="109" creationId="{00000000-0000-0000-0000-000000000000}"/>
          </ac:spMkLst>
        </pc:spChg>
      </pc:sldChg>
      <pc:sldChg chg="modSp mod">
        <pc:chgData name="Hua-Chieh" userId="d63ebf1d-fc57-4314-b382-b2b3a2dce4a8" providerId="ADAL" clId="{BFE82ACD-E275-42F1-87CB-99DC1B307898}" dt="2022-10-21T13:55:33.693" v="100" actId="20577"/>
        <pc:sldMkLst>
          <pc:docMk/>
          <pc:sldMk cId="1807925853" sldId="316"/>
        </pc:sldMkLst>
        <pc:spChg chg="mod">
          <ac:chgData name="Hua-Chieh" userId="d63ebf1d-fc57-4314-b382-b2b3a2dce4a8" providerId="ADAL" clId="{BFE82ACD-E275-42F1-87CB-99DC1B307898}" dt="2022-10-21T13:55:33.693" v="100" actId="20577"/>
          <ac:spMkLst>
            <pc:docMk/>
            <pc:sldMk cId="1807925853" sldId="316"/>
            <ac:spMk id="3" creationId="{00000000-0000-0000-0000-000000000000}"/>
          </ac:spMkLst>
        </pc:spChg>
      </pc:sldChg>
      <pc:sldChg chg="addSp modSp mod">
        <pc:chgData name="Hua-Chieh" userId="d63ebf1d-fc57-4314-b382-b2b3a2dce4a8" providerId="ADAL" clId="{BFE82ACD-E275-42F1-87CB-99DC1B307898}" dt="2022-10-21T13:57:02.051" v="168" actId="1076"/>
        <pc:sldMkLst>
          <pc:docMk/>
          <pc:sldMk cId="3488398037" sldId="317"/>
        </pc:sldMkLst>
        <pc:spChg chg="add mod">
          <ac:chgData name="Hua-Chieh" userId="d63ebf1d-fc57-4314-b382-b2b3a2dce4a8" providerId="ADAL" clId="{BFE82ACD-E275-42F1-87CB-99DC1B307898}" dt="2022-10-21T13:57:02.051" v="168" actId="1076"/>
          <ac:spMkLst>
            <pc:docMk/>
            <pc:sldMk cId="3488398037" sldId="317"/>
            <ac:spMk id="3" creationId="{61013CBE-CD6F-E03C-766C-FB48AC77C4D3}"/>
          </ac:spMkLst>
        </pc:spChg>
      </pc:sldChg>
      <pc:sldChg chg="modSp mod">
        <pc:chgData name="Hua-Chieh" userId="d63ebf1d-fc57-4314-b382-b2b3a2dce4a8" providerId="ADAL" clId="{BFE82ACD-E275-42F1-87CB-99DC1B307898}" dt="2022-10-21T13:57:36.049" v="173" actId="1076"/>
        <pc:sldMkLst>
          <pc:docMk/>
          <pc:sldMk cId="287072418" sldId="318"/>
        </pc:sldMkLst>
        <pc:spChg chg="mod">
          <ac:chgData name="Hua-Chieh" userId="d63ebf1d-fc57-4314-b382-b2b3a2dce4a8" providerId="ADAL" clId="{BFE82ACD-E275-42F1-87CB-99DC1B307898}" dt="2022-10-21T13:57:28.688" v="171" actId="14100"/>
          <ac:spMkLst>
            <pc:docMk/>
            <pc:sldMk cId="287072418" sldId="318"/>
            <ac:spMk id="6" creationId="{00000000-0000-0000-0000-000000000000}"/>
          </ac:spMkLst>
        </pc:spChg>
        <pc:spChg chg="mod">
          <ac:chgData name="Hua-Chieh" userId="d63ebf1d-fc57-4314-b382-b2b3a2dce4a8" providerId="ADAL" clId="{BFE82ACD-E275-42F1-87CB-99DC1B307898}" dt="2022-10-21T13:57:36.049" v="173" actId="1076"/>
          <ac:spMkLst>
            <pc:docMk/>
            <pc:sldMk cId="287072418" sldId="318"/>
            <ac:spMk id="7" creationId="{00000000-0000-0000-0000-000000000000}"/>
          </ac:spMkLst>
        </pc:spChg>
      </pc:sldChg>
    </pc:docChg>
  </pc:docChgLst>
  <pc:docChgLst>
    <pc:chgData name="Hua-Chieh Shao" userId="d63ebf1d-fc57-4314-b382-b2b3a2dce4a8" providerId="ADAL" clId="{62855D2B-08D5-4F27-83E0-0DD6B4FB1F39}"/>
    <pc:docChg chg="modSld">
      <pc:chgData name="Hua-Chieh Shao" userId="d63ebf1d-fc57-4314-b382-b2b3a2dce4a8" providerId="ADAL" clId="{62855D2B-08D5-4F27-83E0-0DD6B4FB1F39}" dt="2023-07-14T14:02:15.464" v="4" actId="20577"/>
      <pc:docMkLst>
        <pc:docMk/>
      </pc:docMkLst>
      <pc:sldChg chg="modSp mod">
        <pc:chgData name="Hua-Chieh Shao" userId="d63ebf1d-fc57-4314-b382-b2b3a2dce4a8" providerId="ADAL" clId="{62855D2B-08D5-4F27-83E0-0DD6B4FB1F39}" dt="2023-07-14T14:02:15.464" v="4" actId="20577"/>
        <pc:sldMkLst>
          <pc:docMk/>
          <pc:sldMk cId="1971940998" sldId="348"/>
        </pc:sldMkLst>
        <pc:spChg chg="mod">
          <ac:chgData name="Hua-Chieh Shao" userId="d63ebf1d-fc57-4314-b382-b2b3a2dce4a8" providerId="ADAL" clId="{62855D2B-08D5-4F27-83E0-0DD6B4FB1F39}" dt="2023-07-14T14:02:15.464" v="4" actId="20577"/>
          <ac:spMkLst>
            <pc:docMk/>
            <pc:sldMk cId="1971940998" sldId="348"/>
            <ac:spMk id="2" creationId="{00000000-0000-0000-0000-000000000000}"/>
          </ac:spMkLst>
        </pc:spChg>
      </pc:sldChg>
    </pc:docChg>
  </pc:docChgLst>
  <pc:docChgLst>
    <pc:chgData name="Hua-Chieh" userId="d63ebf1d-fc57-4314-b382-b2b3a2dce4a8" providerId="ADAL" clId="{45406784-3122-4B47-BCA0-40A73BA65325}"/>
    <pc:docChg chg="modSld">
      <pc:chgData name="Hua-Chieh" userId="d63ebf1d-fc57-4314-b382-b2b3a2dce4a8" providerId="ADAL" clId="{45406784-3122-4B47-BCA0-40A73BA65325}" dt="2022-09-09T13:56:30.749" v="3" actId="1076"/>
      <pc:docMkLst>
        <pc:docMk/>
      </pc:docMkLst>
      <pc:sldChg chg="modSp mod">
        <pc:chgData name="Hua-Chieh" userId="d63ebf1d-fc57-4314-b382-b2b3a2dce4a8" providerId="ADAL" clId="{45406784-3122-4B47-BCA0-40A73BA65325}" dt="2022-09-09T13:56:30.749" v="3" actId="1076"/>
        <pc:sldMkLst>
          <pc:docMk/>
          <pc:sldMk cId="754680086" sldId="313"/>
        </pc:sldMkLst>
        <pc:spChg chg="mod">
          <ac:chgData name="Hua-Chieh" userId="d63ebf1d-fc57-4314-b382-b2b3a2dce4a8" providerId="ADAL" clId="{45406784-3122-4B47-BCA0-40A73BA65325}" dt="2022-09-09T13:56:22.517" v="0" actId="6549"/>
          <ac:spMkLst>
            <pc:docMk/>
            <pc:sldMk cId="754680086" sldId="313"/>
            <ac:spMk id="3" creationId="{00000000-0000-0000-0000-000000000000}"/>
          </ac:spMkLst>
        </pc:spChg>
        <pc:picChg chg="mod">
          <ac:chgData name="Hua-Chieh" userId="d63ebf1d-fc57-4314-b382-b2b3a2dce4a8" providerId="ADAL" clId="{45406784-3122-4B47-BCA0-40A73BA65325}" dt="2022-09-09T13:56:30.749" v="3" actId="1076"/>
          <ac:picMkLst>
            <pc:docMk/>
            <pc:sldMk cId="754680086" sldId="313"/>
            <ac:picMk id="5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86150DEB-F5EF-F64C-B8F7-1B87BC98BA63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632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CF36E6CD-C16D-AD4A-8A28-063426356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520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039054F0-52EE-F241-B0D0-6DBE684CE5E5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8E7FA277-04C2-0445-B89F-6E9D16F09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807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9E847A-E46D-4E3F-A562-EDB876D588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23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E144E-574D-49A9-9D4A-14F696B94251}"/>
              </a:ext>
            </a:extLst>
          </p:cNvPr>
          <p:cNvSpPr/>
          <p:nvPr userDrawn="1"/>
        </p:nvSpPr>
        <p:spPr>
          <a:xfrm>
            <a:off x="0" y="2420938"/>
            <a:ext cx="12192000" cy="3365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000000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5D1DC8-814F-4F31-B8D6-378D27F46141}"/>
              </a:ext>
            </a:extLst>
          </p:cNvPr>
          <p:cNvSpPr/>
          <p:nvPr userDrawn="1"/>
        </p:nvSpPr>
        <p:spPr>
          <a:xfrm>
            <a:off x="0" y="5756402"/>
            <a:ext cx="12192000" cy="10972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68B624-16B1-4DF6-BB97-3292C20BC019}"/>
              </a:ext>
            </a:extLst>
          </p:cNvPr>
          <p:cNvSpPr/>
          <p:nvPr userDrawn="1"/>
        </p:nvSpPr>
        <p:spPr>
          <a:xfrm>
            <a:off x="-1" y="5943600"/>
            <a:ext cx="9144000" cy="914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B6FF34-92BE-466F-AAC4-E33B833A6E46}"/>
              </a:ext>
            </a:extLst>
          </p:cNvPr>
          <p:cNvSpPr/>
          <p:nvPr userDrawn="1"/>
        </p:nvSpPr>
        <p:spPr>
          <a:xfrm>
            <a:off x="8745538" y="5943600"/>
            <a:ext cx="3446462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7" name="Picture 11" descr="NewLogo_wh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644" y="6004047"/>
            <a:ext cx="3016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3" b="24976"/>
          <a:stretch/>
        </p:blipFill>
        <p:spPr>
          <a:xfrm>
            <a:off x="0" y="0"/>
            <a:ext cx="12192000" cy="4130430"/>
          </a:xfrm>
          <a:prstGeom prst="rect">
            <a:avLst/>
          </a:prstGeom>
          <a:noFill/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567A01B-5650-4A56-A236-8CE0826FEC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934" y="4247233"/>
            <a:ext cx="6853075" cy="77086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>
              <a:lnSpc>
                <a:spcPct val="100000"/>
              </a:lnSpc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7328EE0-11E3-4208-AD8C-C213615ECF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933" y="5049351"/>
            <a:ext cx="8262139" cy="6227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>
              <a:defRPr/>
            </a:pPr>
            <a:endParaRPr lang="en-US" sz="200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7328EE0-11E3-4208-AD8C-C213615ECF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917" y="6223274"/>
            <a:ext cx="4330165" cy="355051"/>
          </a:xfrm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endParaRPr lang="en-US" sz="2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2932" y="801428"/>
            <a:ext cx="7101559" cy="2992941"/>
          </a:xfr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sz="2800">
              <a:ln w="13970"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D1E2C79-6783-4775-A049-525B369540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21444" y="259953"/>
            <a:ext cx="2395728" cy="87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9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55904" y="685800"/>
            <a:ext cx="10668000" cy="2971800"/>
          </a:xfrm>
        </p:spPr>
        <p:txBody>
          <a:bodyPr anchor="b" anchorCtr="0"/>
          <a:lstStyle>
            <a:lvl1pPr marL="45720" indent="0">
              <a:lnSpc>
                <a:spcPct val="100000"/>
              </a:lnSpc>
              <a:buNone/>
              <a:defRPr sz="4000" b="1">
                <a:solidFill>
                  <a:srgbClr val="0042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53440" y="3886199"/>
            <a:ext cx="10485120" cy="2286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5904" y="3795405"/>
            <a:ext cx="10668000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MAIA meeting 2025/4/11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23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1792" y="890334"/>
            <a:ext cx="10954512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4163" indent="-284163">
              <a:tabLst>
                <a:tab pos="341313" algn="l"/>
              </a:tabLst>
              <a:defRPr>
                <a:solidFill>
                  <a:schemeClr val="tx2"/>
                </a:solidFill>
              </a:defRPr>
            </a:lvl1pPr>
            <a:lvl2pPr marL="512763" indent="-28575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MAIA meeting 2025/4/11</a:t>
            </a:r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" charset="0"/>
                <a:cs typeface="Helvetica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21792" y="886968"/>
            <a:ext cx="10954512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MAIA meeting 2025/4/11</a:t>
            </a:r>
            <a:endParaRPr lang="en-US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" charset="0"/>
                <a:cs typeface="Helvetica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87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MAIA meeting 2025/4/11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" charset="0"/>
                <a:cs typeface="Helvetica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8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29363"/>
            <a:ext cx="12192000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329364"/>
            <a:ext cx="1524000" cy="528637"/>
          </a:xfrm>
          <a:prstGeom prst="rect">
            <a:avLst/>
          </a:prstGeom>
          <a:solidFill>
            <a:srgbClr val="7C9C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1792" y="228600"/>
            <a:ext cx="1095451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1792" y="969264"/>
            <a:ext cx="10954512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524000" y="6453159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Oncology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MAIA meeting 2025/4/11</a:t>
            </a:r>
            <a:endParaRPr lang="en-US" dirty="0"/>
          </a:p>
        </p:txBody>
      </p:sp>
      <p:pic>
        <p:nvPicPr>
          <p:cNvPr id="11" name="Picture 7" descr="NewLogo_wht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158" y="6364224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98" r:id="rId1"/>
    <p:sldLayoutId id="2147485194" r:id="rId2"/>
    <p:sldLayoutId id="2147485195" r:id="rId3"/>
    <p:sldLayoutId id="2147485196" r:id="rId4"/>
    <p:sldLayoutId id="2147485197" r:id="rId5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427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9pPr>
    </p:titleStyle>
    <p:bodyStyle>
      <a:lvl1pPr marL="227013" indent="-227013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SzPct val="100000"/>
        <a:buFont typeface="Wingdings" charset="0"/>
        <a:buChar char="§"/>
        <a:tabLst>
          <a:tab pos="227013" algn="l"/>
        </a:tabLst>
        <a:defRPr sz="2800" b="1" kern="1200">
          <a:solidFill>
            <a:schemeClr val="tx2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57200" indent="-173038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457200" indent="13652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sz="20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685800" indent="13652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914400" indent="13652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sz="16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37171" y="6400801"/>
            <a:ext cx="607484" cy="284163"/>
          </a:xfrm>
        </p:spPr>
        <p:txBody>
          <a:bodyPr/>
          <a:lstStyle/>
          <a:p>
            <a:fld id="{36B8D304-A218-4F73-9C5B-B930062885DA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109" name="TextBox 108"/>
          <p:cNvSpPr txBox="1"/>
          <p:nvPr/>
        </p:nvSpPr>
        <p:spPr bwMode="auto">
          <a:xfrm>
            <a:off x="1037171" y="1428403"/>
            <a:ext cx="10132883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</a:t>
            </a:r>
            <a:r>
              <a:rPr lang="en-US" sz="3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reconstruction and motion estimation framework for cardiorespiratory </a:t>
            </a:r>
          </a:p>
          <a:p>
            <a:pPr algn="ctr">
              <a:spcBef>
                <a:spcPts val="0"/>
              </a:spcBef>
            </a:pPr>
            <a:r>
              <a:rPr lang="en-US" sz="3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motion-resolved real-time volumetric MR imaging (DREME-MR)</a:t>
            </a:r>
          </a:p>
        </p:txBody>
      </p:sp>
      <p:sp>
        <p:nvSpPr>
          <p:cNvPr id="110" name="TextBox 109"/>
          <p:cNvSpPr txBox="1"/>
          <p:nvPr/>
        </p:nvSpPr>
        <p:spPr bwMode="auto">
          <a:xfrm>
            <a:off x="1037171" y="4914746"/>
            <a:ext cx="43892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Hua-Chieh Shao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Supervisor: Dr. You Zhang</a:t>
            </a:r>
          </a:p>
        </p:txBody>
      </p:sp>
    </p:spTree>
    <p:extLst>
      <p:ext uri="{BB962C8B-B14F-4D97-AF65-F5344CB8AC3E}">
        <p14:creationId xmlns:p14="http://schemas.microsoft.com/office/powerpoint/2010/main" val="326107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XCAT motion tracking accuracy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879" y="1090864"/>
            <a:ext cx="10464798" cy="495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en-US" dirty="0"/>
              <a:t>– </a:t>
            </a:r>
            <a:r>
              <a:rPr lang="en-US" dirty="0" smtClean="0"/>
              <a:t>XCAT real-time imaging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64" y="974818"/>
            <a:ext cx="7132320" cy="53053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2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en-US" dirty="0"/>
              <a:t>– </a:t>
            </a:r>
            <a:r>
              <a:rPr lang="en-US" dirty="0" smtClean="0"/>
              <a:t>Healthy human subject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91" y="1341222"/>
            <a:ext cx="9082475" cy="35203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9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en-US" dirty="0"/>
              <a:t>– </a:t>
            </a:r>
            <a:r>
              <a:rPr lang="en-US" dirty="0" smtClean="0"/>
              <a:t>Healthy human subject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17" y="1022241"/>
            <a:ext cx="4703472" cy="4654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6" y="1571166"/>
            <a:ext cx="6784621" cy="41664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77240" y="1205953"/>
            <a:ext cx="2697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reconstruction ←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3939792" y="1205953"/>
            <a:ext cx="22909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</a:p>
        </p:txBody>
      </p:sp>
    </p:spTree>
    <p:extLst>
      <p:ext uri="{BB962C8B-B14F-4D97-AF65-F5344CB8AC3E}">
        <p14:creationId xmlns:p14="http://schemas.microsoft.com/office/powerpoint/2010/main" val="109508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en-US" dirty="0"/>
              <a:t>– </a:t>
            </a:r>
            <a:r>
              <a:rPr lang="en-US" dirty="0" smtClean="0"/>
              <a:t>Volunteer scan on Unity scanner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6" y="2903635"/>
            <a:ext cx="2560319" cy="1933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6" y="4837179"/>
            <a:ext cx="2560320" cy="1250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75" y="2912443"/>
            <a:ext cx="2560319" cy="1933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76" y="4854796"/>
            <a:ext cx="2560318" cy="1233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16" y="2954080"/>
            <a:ext cx="2560319" cy="19149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15" y="4868991"/>
            <a:ext cx="2560320" cy="11560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035" y="2954080"/>
            <a:ext cx="2560317" cy="19149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033" y="4878070"/>
            <a:ext cx="2560320" cy="11379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192506" y="1949861"/>
            <a:ext cx="2069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 1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5918894" y="1945457"/>
            <a:ext cx="2069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1604212" y="2524866"/>
            <a:ext cx="12272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NUFFT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3924860" y="2524865"/>
            <a:ext cx="14277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DREME-MR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7178843" y="2524866"/>
            <a:ext cx="12272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NUFFT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9499491" y="2524865"/>
            <a:ext cx="14277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DREME-MR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6185" r="5137"/>
          <a:stretch/>
        </p:blipFill>
        <p:spPr>
          <a:xfrm>
            <a:off x="9174480" y="408008"/>
            <a:ext cx="2776814" cy="211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5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en-US" dirty="0"/>
              <a:t>– </a:t>
            </a:r>
            <a:r>
              <a:rPr lang="en-US" dirty="0" smtClean="0"/>
              <a:t>Volunteer scan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15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31066"/>
            <a:ext cx="2286000" cy="17097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176"/>
            <a:ext cx="2286000" cy="10159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829" y="1237297"/>
            <a:ext cx="2286000" cy="17097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827" y="2978406"/>
            <a:ext cx="2286000" cy="1015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863066" y="914210"/>
            <a:ext cx="10266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1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3103519" y="911359"/>
            <a:ext cx="10266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75820" y="2679056"/>
            <a:ext cx="1443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4278"/>
                </a:solidFill>
              </a:rPr>
              <a:t>Real-time prediction</a:t>
            </a:r>
            <a:endParaRPr lang="en-US" sz="2000" dirty="0">
              <a:solidFill>
                <a:srgbClr val="004278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44771" y="2679056"/>
            <a:ext cx="1857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4278"/>
                </a:solidFill>
              </a:rPr>
              <a:t>Dynamic MRI reconstruction</a:t>
            </a:r>
            <a:endParaRPr lang="en-US" sz="2000" dirty="0">
              <a:solidFill>
                <a:srgbClr val="004278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033578" y="2679056"/>
            <a:ext cx="1576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4278"/>
                </a:solidFill>
              </a:rPr>
              <a:t>Difference image</a:t>
            </a:r>
            <a:endParaRPr lang="en-US" sz="2000" dirty="0">
              <a:solidFill>
                <a:srgbClr val="004278"/>
              </a:solidFill>
            </a:endParaRPr>
          </a:p>
        </p:txBody>
      </p:sp>
      <p:pic>
        <p:nvPicPr>
          <p:cNvPr id="28" name="im_defr_0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93827" y="3386942"/>
            <a:ext cx="7559564" cy="276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9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Background </a:t>
            </a:r>
            <a:r>
              <a:rPr lang="en-US" dirty="0"/>
              <a:t>– </a:t>
            </a:r>
            <a:r>
              <a:rPr lang="en-US" dirty="0" smtClean="0"/>
              <a:t>Real-time imaging and motion tracking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1792" y="1247392"/>
            <a:ext cx="109545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4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dirty="0">
                <a:solidFill>
                  <a:srgbClr val="004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thoracic and abdominal patients, variations in target position and shape caused by anatomical motion </a:t>
            </a:r>
            <a:r>
              <a:rPr lang="en-US" sz="2400" dirty="0" smtClean="0">
                <a:solidFill>
                  <a:srgbClr val="004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400" dirty="0">
                <a:solidFill>
                  <a:srgbClr val="004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major source of uncertainties in </a:t>
            </a:r>
            <a:r>
              <a:rPr lang="en-US" sz="2400" dirty="0" smtClean="0">
                <a:solidFill>
                  <a:srgbClr val="004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radiotherapy.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4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4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4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imaging provides instantaneous anatomical information for image guidance and treatment adaptation.</a:t>
            </a:r>
          </a:p>
          <a:p>
            <a:endParaRPr lang="en-US" sz="2400" dirty="0" smtClean="0">
              <a:solidFill>
                <a:srgbClr val="004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4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4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Previously, we have </a:t>
            </a:r>
            <a:r>
              <a:rPr lang="en-US" sz="2400" dirty="0">
                <a:solidFill>
                  <a:srgbClr val="004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a joint dynamic reconstruction and motion estimation (DREME) framework </a:t>
            </a:r>
            <a:r>
              <a:rPr lang="en-US" sz="2400" dirty="0" smtClean="0">
                <a:solidFill>
                  <a:srgbClr val="004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real-time </a:t>
            </a:r>
            <a:r>
              <a:rPr lang="en-US" sz="2400" dirty="0">
                <a:solidFill>
                  <a:srgbClr val="004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CBCT imaging and motion tracking via a single arbitrarily-angled x-ray </a:t>
            </a:r>
            <a:r>
              <a:rPr lang="en-US" sz="2400" dirty="0" smtClean="0">
                <a:solidFill>
                  <a:srgbClr val="004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projection.</a:t>
            </a:r>
            <a:endParaRPr lang="en-US" sz="2400" dirty="0">
              <a:solidFill>
                <a:srgbClr val="004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2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Background </a:t>
            </a:r>
            <a:r>
              <a:rPr lang="en-US" sz="2800" dirty="0"/>
              <a:t>– </a:t>
            </a:r>
            <a:r>
              <a:rPr lang="en-US" sz="2800" dirty="0" smtClean="0"/>
              <a:t>Dual-task learning of DREME and DREME-MR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55954" y="3100521"/>
                <a:ext cx="10936224" cy="3231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rgbClr val="004278"/>
                    </a:solidFill>
                  </a:rPr>
                  <a:t>DREME: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2000" dirty="0" smtClean="0">
                    <a:solidFill>
                      <a:srgbClr val="004278"/>
                    </a:solidFill>
                  </a:rPr>
                  <a:t>Derives a data-driven motion model based on a standard pre-treatment scan.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2000" dirty="0" smtClean="0">
                    <a:solidFill>
                      <a:srgbClr val="004278"/>
                    </a:solidFill>
                  </a:rPr>
                  <a:t>Dynamic CBCT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427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 smtClean="0">
                    <a:solidFill>
                      <a:srgbClr val="004278"/>
                    </a:solidFill>
                  </a:rPr>
                  <a:t>15 frames/s) provides richer motion information and captures irregular motion.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2400" dirty="0" smtClean="0">
                  <a:solidFill>
                    <a:srgbClr val="004278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rgbClr val="004278"/>
                    </a:solidFill>
                  </a:rPr>
                  <a:t>We extended DREME to dynamic MRI reconstruction and MR-guided real-time imaging (DREME-MR).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rgbClr val="004278"/>
                    </a:solidFill>
                  </a:rPr>
                  <a:t>Given </a:t>
                </a:r>
                <a:r>
                  <a:rPr lang="en-US" sz="2400" dirty="0">
                    <a:solidFill>
                      <a:srgbClr val="004278"/>
                    </a:solidFill>
                  </a:rPr>
                  <a:t>DREME-MR’s high spatiotemporal </a:t>
                </a:r>
                <a:r>
                  <a:rPr lang="en-US" sz="2400" dirty="0" smtClean="0">
                    <a:solidFill>
                      <a:srgbClr val="004278"/>
                    </a:solidFill>
                  </a:rPr>
                  <a:t>resolution, </a:t>
                </a:r>
                <a:r>
                  <a:rPr lang="en-US" sz="2400" dirty="0">
                    <a:solidFill>
                      <a:srgbClr val="004278"/>
                    </a:solidFill>
                  </a:rPr>
                  <a:t>we extended DREME-MR’s motion model to include cardiac </a:t>
                </a:r>
                <a:r>
                  <a:rPr lang="en-US" sz="2400" dirty="0" smtClean="0">
                    <a:solidFill>
                      <a:srgbClr val="004278"/>
                    </a:solidFill>
                  </a:rPr>
                  <a:t>motion.</a:t>
                </a:r>
                <a:endParaRPr lang="en-US" sz="2400" dirty="0">
                  <a:solidFill>
                    <a:srgbClr val="004278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54" y="3100521"/>
                <a:ext cx="10936224" cy="3231654"/>
              </a:xfrm>
              <a:prstGeom prst="rect">
                <a:avLst/>
              </a:prstGeom>
              <a:blipFill>
                <a:blip r:embed="rId2"/>
                <a:stretch>
                  <a:fillRect l="-725" t="-1509" b="-3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8" y="947210"/>
            <a:ext cx="10972800" cy="257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5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</a:t>
            </a:r>
            <a:r>
              <a:rPr lang="en-US" dirty="0"/>
              <a:t>– </a:t>
            </a:r>
            <a:r>
              <a:rPr lang="en-US" dirty="0" smtClean="0"/>
              <a:t>DREME-MR workflow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0"/>
          <a:stretch/>
        </p:blipFill>
        <p:spPr>
          <a:xfrm>
            <a:off x="156573" y="1090864"/>
            <a:ext cx="8321040" cy="500918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 bwMode="auto">
          <a:xfrm>
            <a:off x="8581277" y="1236178"/>
            <a:ext cx="333800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reconstruction and deformable registration algorithm: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Low-rank motion model: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Sequential deformable registration for cardiorespiratory motion: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5945" r="3968"/>
          <a:stretch/>
        </p:blipFill>
        <p:spPr>
          <a:xfrm>
            <a:off x="8958890" y="2116323"/>
            <a:ext cx="2722142" cy="282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31" t="21883" r="4127"/>
          <a:stretch/>
        </p:blipFill>
        <p:spPr>
          <a:xfrm>
            <a:off x="9049510" y="2952453"/>
            <a:ext cx="2738176" cy="316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0158" b="8556"/>
          <a:stretch/>
        </p:blipFill>
        <p:spPr>
          <a:xfrm>
            <a:off x="8670835" y="4362879"/>
            <a:ext cx="3017520" cy="357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7995" y="4784215"/>
            <a:ext cx="2743200" cy="40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7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Method </a:t>
            </a:r>
            <a:r>
              <a:rPr lang="en-US" sz="2800" dirty="0"/>
              <a:t>– </a:t>
            </a:r>
            <a:r>
              <a:rPr lang="en-US" sz="2800" dirty="0" smtClean="0"/>
              <a:t>DREME-MR real-time imaging and motion tracking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1101578"/>
            <a:ext cx="9901723" cy="45524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 bwMode="auto">
              <a:xfrm>
                <a:off x="1830324" y="5872080"/>
                <a:ext cx="85374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24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Latency = acquisition time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150 </a:t>
                </a:r>
                <a:r>
                  <a:rPr lang="en-US" sz="24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Inference time &lt; 10 </a:t>
                </a:r>
                <a:r>
                  <a:rPr lang="en-US" sz="24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</a:t>
                </a:r>
                <a:endParaRPr lang="en-US" sz="2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0324" y="5872080"/>
                <a:ext cx="8537448" cy="369332"/>
              </a:xfrm>
              <a:prstGeom prst="rect">
                <a:avLst/>
              </a:prstGeom>
              <a:blipFill>
                <a:blip r:embed="rId3"/>
                <a:stretch>
                  <a:fillRect l="-2141" t="-22951" b="-5082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572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and evaluation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509666" y="1022750"/>
            <a:ext cx="110666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XCAT simulation study</a:t>
            </a:r>
          </a:p>
          <a:p>
            <a:pPr marL="914400" lvl="1" indent="-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motion scenarios were simulated, featuring variations in motion amplitude, frequency, and pattern.</a:t>
            </a:r>
          </a:p>
          <a:p>
            <a:pPr marL="914400" lvl="1" indent="-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Cross-scenario testing (lung tumor and left ventricle).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 human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0" y="3032057"/>
            <a:ext cx="8595360" cy="322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2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en-US" dirty="0"/>
              <a:t>– </a:t>
            </a:r>
            <a:r>
              <a:rPr lang="en-US" dirty="0" smtClean="0"/>
              <a:t>XCAT reference-frame MRI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22" y="1249217"/>
            <a:ext cx="10876182" cy="39628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5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en-US" dirty="0"/>
              <a:t>– </a:t>
            </a:r>
            <a:r>
              <a:rPr lang="en-US" dirty="0" smtClean="0"/>
              <a:t>XCAT lung tumor tracking accuracy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014743"/>
            <a:ext cx="8595360" cy="52254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 bwMode="auto">
          <a:xfrm>
            <a:off x="621792" y="1014743"/>
            <a:ext cx="163372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scenario: X1</a:t>
            </a:r>
          </a:p>
        </p:txBody>
      </p:sp>
    </p:spTree>
    <p:extLst>
      <p:ext uri="{BB962C8B-B14F-4D97-AF65-F5344CB8AC3E}">
        <p14:creationId xmlns:p14="http://schemas.microsoft.com/office/powerpoint/2010/main" val="310794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XCAT left ventricle tracking accuracy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731" y="1014743"/>
            <a:ext cx="8595360" cy="522408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 bwMode="auto">
          <a:xfrm>
            <a:off x="621792" y="1014743"/>
            <a:ext cx="163372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scenario: X1</a:t>
            </a:r>
          </a:p>
        </p:txBody>
      </p:sp>
    </p:spTree>
    <p:extLst>
      <p:ext uri="{BB962C8B-B14F-4D97-AF65-F5344CB8AC3E}">
        <p14:creationId xmlns:p14="http://schemas.microsoft.com/office/powerpoint/2010/main" val="315313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marL="342900" indent="-342900">
          <a:spcBef>
            <a:spcPts val="0"/>
          </a:spcBef>
          <a:buClr>
            <a:schemeClr val="accent6"/>
          </a:buClr>
          <a:buFont typeface="Wingdings" panose="05000000000000000000" pitchFamily="2" charset="2"/>
          <a:buChar char="§"/>
          <a:defRPr sz="2400" b="1" i="1" dirty="0" err="1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:p="http://schemas.openxmlformats.org/presentationml/2006/main" xmlns:r="http://schemas.openxmlformats.org/officeDocument/2006/relationships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:p="http://schemas.openxmlformats.org/presentationml/2006/main" xmlns:r="http://schemas.openxmlformats.org/officeDocument/2006/relationships" xmlns="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xmlns:p="http://schemas.openxmlformats.org/presentationml/2006/main" xmlns:r="http://schemas.openxmlformats.org/officeDocument/2006/relationships" xmlns="" val="1"/>
          </a:ext>
        </a:extLst>
      </a:spPr>
      <a:bodyPr vert="horz" wrap="none" lIns="0" tIns="0" rIns="0" bIns="0" numCol="1" rtlCol="0" anchor="t" anchorCtr="0" compatLnSpc="1">
        <a:prstTxWarp prst="textNoShape">
          <a:avLst/>
        </a:prstTxWarp>
        <a:spAutoFit/>
      </a:bodyPr>
      <a:lstStyle>
        <a:defPPr>
          <a:spcBef>
            <a:spcPts val="0"/>
          </a:spcBef>
          <a:defRPr sz="2000" b="1" dirty="0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A011C592DB0C41819D16F226F440F0" ma:contentTypeVersion="18" ma:contentTypeDescription="Create a new document." ma:contentTypeScope="" ma:versionID="ea0c1d9a6b5f3180a72a6516b9b45037">
  <xsd:schema xmlns:xsd="http://www.w3.org/2001/XMLSchema" xmlns:xs="http://www.w3.org/2001/XMLSchema" xmlns:p="http://schemas.microsoft.com/office/2006/metadata/properties" xmlns:ns3="de8d48e8-e190-40de-93ee-84564ec0dc8f" xmlns:ns4="779d7eda-f93b-49b6-88f9-0b897fa67bc8" targetNamespace="http://schemas.microsoft.com/office/2006/metadata/properties" ma:root="true" ma:fieldsID="000ebf715c8833bded228f72267fab6c" ns3:_="" ns4:_="">
    <xsd:import namespace="de8d48e8-e190-40de-93ee-84564ec0dc8f"/>
    <xsd:import namespace="779d7eda-f93b-49b6-88f9-0b897fa67b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8d48e8-e190-40de-93ee-84564ec0d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9d7eda-f93b-49b6-88f9-0b897fa67bc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e8d48e8-e190-40de-93ee-84564ec0dc8f" xsi:nil="true"/>
  </documentManagement>
</p:properties>
</file>

<file path=customXml/itemProps1.xml><?xml version="1.0" encoding="utf-8"?>
<ds:datastoreItem xmlns:ds="http://schemas.openxmlformats.org/officeDocument/2006/customXml" ds:itemID="{373B9448-8F72-4660-8AE7-331166CEFA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E322FB-CD16-407A-8F13-8B4715EE93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8d48e8-e190-40de-93ee-84564ec0dc8f"/>
    <ds:schemaRef ds:uri="779d7eda-f93b-49b6-88f9-0b897fa67b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412BC6-A1CE-4470-AE33-83A502142782}">
  <ds:schemaRefs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www.w3.org/XML/1998/namespace"/>
    <ds:schemaRef ds:uri="de8d48e8-e190-40de-93ee-84564ec0dc8f"/>
    <ds:schemaRef ds:uri="http://schemas.openxmlformats.org/package/2006/metadata/core-properties"/>
    <ds:schemaRef ds:uri="779d7eda-f93b-49b6-88f9-0b897fa67bc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1629</TotalTime>
  <Words>344</Words>
  <Application>Microsoft Office PowerPoint</Application>
  <PresentationFormat>Widescreen</PresentationFormat>
  <Paragraphs>74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MS PGothic</vt:lpstr>
      <vt:lpstr>MS PGothic</vt:lpstr>
      <vt:lpstr>Arial</vt:lpstr>
      <vt:lpstr>Calibri</vt:lpstr>
      <vt:lpstr>Cambria Math</vt:lpstr>
      <vt:lpstr>Geneva</vt:lpstr>
      <vt:lpstr>Helvetica</vt:lpstr>
      <vt:lpstr>Lucida Grande</vt:lpstr>
      <vt:lpstr>Wingdings</vt:lpstr>
      <vt:lpstr>Office Theme</vt:lpstr>
      <vt:lpstr>PowerPoint Presentation</vt:lpstr>
      <vt:lpstr>Background – Real-time imaging and motion tracking</vt:lpstr>
      <vt:lpstr>Background – Dual-task learning of DREME and DREME-MR</vt:lpstr>
      <vt:lpstr>Method – DREME-MR workflow</vt:lpstr>
      <vt:lpstr>Method – DREME-MR real-time imaging and motion tracking</vt:lpstr>
      <vt:lpstr>Materials and evaluation</vt:lpstr>
      <vt:lpstr>Results – XCAT reference-frame MRI</vt:lpstr>
      <vt:lpstr>Results – XCAT lung tumor tracking accuracy</vt:lpstr>
      <vt:lpstr>Results – XCAT left ventricle tracking accuracy</vt:lpstr>
      <vt:lpstr>Results – XCAT motion tracking accuracy</vt:lpstr>
      <vt:lpstr>Results – XCAT real-time imaging</vt:lpstr>
      <vt:lpstr>Results – Healthy human subject</vt:lpstr>
      <vt:lpstr>Results – Healthy human subject</vt:lpstr>
      <vt:lpstr>Results – Volunteer scan on Unity scanner</vt:lpstr>
      <vt:lpstr>Results – Volunteer scan</vt:lpstr>
    </vt:vector>
  </TitlesOfParts>
  <Manager/>
  <Company>UT Southwestern Medical Center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Template 5</dc:title>
  <dc:subject/>
  <dc:creator>Jonathan Maedche</dc:creator>
  <cp:keywords/>
  <dc:description/>
  <cp:lastModifiedBy>Hua-Chieh Shao</cp:lastModifiedBy>
  <cp:revision>66</cp:revision>
  <cp:lastPrinted>2022-07-08T21:43:24Z</cp:lastPrinted>
  <dcterms:created xsi:type="dcterms:W3CDTF">2014-10-08T20:21:07Z</dcterms:created>
  <dcterms:modified xsi:type="dcterms:W3CDTF">2025-04-11T03:23:57Z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0x01010090A011C592DB0C41819D16F226F440F0</vt:lpwstr>
  </property>
</Properties>
</file>