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2" r:id="rId9"/>
    <p:sldId id="260" r:id="rId10"/>
    <p:sldId id="263" r:id="rId11"/>
    <p:sldId id="264" r:id="rId12"/>
    <p:sldId id="261" r:id="rId13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fU13+E3VfHTBcsuAk3FxDVu7w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C6AD9-93F6-4948-A562-CE1F164B29C1}" v="1693" dt="2024-11-15T00:00:31.298"/>
    <p1510:client id="{7B44DE92-271E-4E97-8DF6-CD350344DF3F}" v="59" dt="2024-11-14T20:36:56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h Schmitz" userId="1f8673f2-b044-40d8-a859-37547bbb36e6" providerId="ADAL" clId="{511C6AD9-93F6-4948-A562-CE1F164B29C1}"/>
    <pc:docChg chg="undo custSel addSld modSld">
      <pc:chgData name="Erich Schmitz" userId="1f8673f2-b044-40d8-a859-37547bbb36e6" providerId="ADAL" clId="{511C6AD9-93F6-4948-A562-CE1F164B29C1}" dt="2024-11-15T00:00:31.298" v="1692" actId="14100"/>
      <pc:docMkLst>
        <pc:docMk/>
      </pc:docMkLst>
      <pc:sldChg chg="delSp modSp mod">
        <pc:chgData name="Erich Schmitz" userId="1f8673f2-b044-40d8-a859-37547bbb36e6" providerId="ADAL" clId="{511C6AD9-93F6-4948-A562-CE1F164B29C1}" dt="2024-11-14T16:15:16.540" v="6" actId="1076"/>
        <pc:sldMkLst>
          <pc:docMk/>
          <pc:sldMk cId="0" sldId="257"/>
        </pc:sldMkLst>
        <pc:picChg chg="del">
          <ac:chgData name="Erich Schmitz" userId="1f8673f2-b044-40d8-a859-37547bbb36e6" providerId="ADAL" clId="{511C6AD9-93F6-4948-A562-CE1F164B29C1}" dt="2024-11-14T16:15:15.064" v="5" actId="21"/>
          <ac:picMkLst>
            <pc:docMk/>
            <pc:sldMk cId="0" sldId="257"/>
            <ac:picMk id="6" creationId="{0F417056-01DB-5662-13EB-53F0F18B7C0B}"/>
          </ac:picMkLst>
        </pc:picChg>
        <pc:picChg chg="mod">
          <ac:chgData name="Erich Schmitz" userId="1f8673f2-b044-40d8-a859-37547bbb36e6" providerId="ADAL" clId="{511C6AD9-93F6-4948-A562-CE1F164B29C1}" dt="2024-11-14T16:15:16.540" v="6" actId="1076"/>
          <ac:picMkLst>
            <pc:docMk/>
            <pc:sldMk cId="0" sldId="257"/>
            <ac:picMk id="10" creationId="{12F9253F-CFD8-D33C-D33A-1CB549C17462}"/>
          </ac:picMkLst>
        </pc:picChg>
      </pc:sldChg>
      <pc:sldChg chg="addSp modSp mod">
        <pc:chgData name="Erich Schmitz" userId="1f8673f2-b044-40d8-a859-37547bbb36e6" providerId="ADAL" clId="{511C6AD9-93F6-4948-A562-CE1F164B29C1}" dt="2024-11-14T16:14:53.579" v="4" actId="1076"/>
        <pc:sldMkLst>
          <pc:docMk/>
          <pc:sldMk cId="0" sldId="258"/>
        </pc:sldMkLst>
        <pc:picChg chg="add mod">
          <ac:chgData name="Erich Schmitz" userId="1f8673f2-b044-40d8-a859-37547bbb36e6" providerId="ADAL" clId="{511C6AD9-93F6-4948-A562-CE1F164B29C1}" dt="2024-11-14T16:14:51.686" v="3" actId="1076"/>
          <ac:picMkLst>
            <pc:docMk/>
            <pc:sldMk cId="0" sldId="258"/>
            <ac:picMk id="2" creationId="{B1AB8CD4-25EC-6D53-340E-44D4BE0BFD43}"/>
          </ac:picMkLst>
        </pc:picChg>
        <pc:picChg chg="mod">
          <ac:chgData name="Erich Schmitz" userId="1f8673f2-b044-40d8-a859-37547bbb36e6" providerId="ADAL" clId="{511C6AD9-93F6-4948-A562-CE1F164B29C1}" dt="2024-11-14T16:14:53.579" v="4" actId="1076"/>
          <ac:picMkLst>
            <pc:docMk/>
            <pc:sldMk cId="0" sldId="258"/>
            <ac:picMk id="13" creationId="{DC345924-5DCD-E7AB-C51A-A44A525F6DB7}"/>
          </ac:picMkLst>
        </pc:picChg>
      </pc:sldChg>
      <pc:sldChg chg="addSp modSp mod">
        <pc:chgData name="Erich Schmitz" userId="1f8673f2-b044-40d8-a859-37547bbb36e6" providerId="ADAL" clId="{511C6AD9-93F6-4948-A562-CE1F164B29C1}" dt="2024-11-14T22:52:32.100" v="578" actId="1076"/>
        <pc:sldMkLst>
          <pc:docMk/>
          <pc:sldMk cId="0" sldId="259"/>
        </pc:sldMkLst>
        <pc:spChg chg="add mod">
          <ac:chgData name="Erich Schmitz" userId="1f8673f2-b044-40d8-a859-37547bbb36e6" providerId="ADAL" clId="{511C6AD9-93F6-4948-A562-CE1F164B29C1}" dt="2024-11-14T16:18:29.088" v="109" actId="404"/>
          <ac:spMkLst>
            <pc:docMk/>
            <pc:sldMk cId="0" sldId="259"/>
            <ac:spMk id="3" creationId="{C7DD3A48-79D6-99F3-88DD-9DD9A3410426}"/>
          </ac:spMkLst>
        </pc:spChg>
        <pc:spChg chg="mod">
          <ac:chgData name="Erich Schmitz" userId="1f8673f2-b044-40d8-a859-37547bbb36e6" providerId="ADAL" clId="{511C6AD9-93F6-4948-A562-CE1F164B29C1}" dt="2024-11-14T22:52:28.117" v="576" actId="27636"/>
          <ac:spMkLst>
            <pc:docMk/>
            <pc:sldMk cId="0" sldId="259"/>
            <ac:spMk id="66" creationId="{00000000-0000-0000-0000-000000000000}"/>
          </ac:spMkLst>
        </pc:spChg>
        <pc:picChg chg="add mod modCrop">
          <ac:chgData name="Erich Schmitz" userId="1f8673f2-b044-40d8-a859-37547bbb36e6" providerId="ADAL" clId="{511C6AD9-93F6-4948-A562-CE1F164B29C1}" dt="2024-11-14T16:18:03.192" v="75" actId="1076"/>
          <ac:picMkLst>
            <pc:docMk/>
            <pc:sldMk cId="0" sldId="259"/>
            <ac:picMk id="2" creationId="{A6B95BB8-8950-18B8-1387-9F4CB92A3A51}"/>
          </ac:picMkLst>
        </pc:picChg>
        <pc:picChg chg="mod">
          <ac:chgData name="Erich Schmitz" userId="1f8673f2-b044-40d8-a859-37547bbb36e6" providerId="ADAL" clId="{511C6AD9-93F6-4948-A562-CE1F164B29C1}" dt="2024-11-14T16:17:31.252" v="69" actId="1076"/>
          <ac:picMkLst>
            <pc:docMk/>
            <pc:sldMk cId="0" sldId="259"/>
            <ac:picMk id="4" creationId="{40C45AFD-E32A-045A-D234-01EC378E1453}"/>
          </ac:picMkLst>
        </pc:picChg>
        <pc:picChg chg="add mod">
          <ac:chgData name="Erich Schmitz" userId="1f8673f2-b044-40d8-a859-37547bbb36e6" providerId="ADAL" clId="{511C6AD9-93F6-4948-A562-CE1F164B29C1}" dt="2024-11-14T22:52:32.100" v="578" actId="1076"/>
          <ac:picMkLst>
            <pc:docMk/>
            <pc:sldMk cId="0" sldId="259"/>
            <ac:picMk id="10" creationId="{EEB5FD77-7D69-21D3-2828-9BB516175369}"/>
          </ac:picMkLst>
        </pc:picChg>
      </pc:sldChg>
      <pc:sldChg chg="addSp modSp mod">
        <pc:chgData name="Erich Schmitz" userId="1f8673f2-b044-40d8-a859-37547bbb36e6" providerId="ADAL" clId="{511C6AD9-93F6-4948-A562-CE1F164B29C1}" dt="2024-11-14T23:04:23.975" v="1168" actId="14"/>
        <pc:sldMkLst>
          <pc:docMk/>
          <pc:sldMk cId="0" sldId="260"/>
        </pc:sldMkLst>
        <pc:spChg chg="mod">
          <ac:chgData name="Erich Schmitz" userId="1f8673f2-b044-40d8-a859-37547bbb36e6" providerId="ADAL" clId="{511C6AD9-93F6-4948-A562-CE1F164B29C1}" dt="2024-11-14T22:57:25.193" v="863" actId="20577"/>
          <ac:spMkLst>
            <pc:docMk/>
            <pc:sldMk cId="0" sldId="260"/>
            <ac:spMk id="73" creationId="{00000000-0000-0000-0000-000000000000}"/>
          </ac:spMkLst>
        </pc:spChg>
        <pc:spChg chg="mod">
          <ac:chgData name="Erich Schmitz" userId="1f8673f2-b044-40d8-a859-37547bbb36e6" providerId="ADAL" clId="{511C6AD9-93F6-4948-A562-CE1F164B29C1}" dt="2024-11-14T23:04:23.975" v="1168" actId="14"/>
          <ac:spMkLst>
            <pc:docMk/>
            <pc:sldMk cId="0" sldId="260"/>
            <ac:spMk id="74" creationId="{00000000-0000-0000-0000-000000000000}"/>
          </ac:spMkLst>
        </pc:spChg>
        <pc:picChg chg="add mod">
          <ac:chgData name="Erich Schmitz" userId="1f8673f2-b044-40d8-a859-37547bbb36e6" providerId="ADAL" clId="{511C6AD9-93F6-4948-A562-CE1F164B29C1}" dt="2024-11-14T22:58:17.193" v="910" actId="1076"/>
          <ac:picMkLst>
            <pc:docMk/>
            <pc:sldMk cId="0" sldId="260"/>
            <ac:picMk id="3" creationId="{F4E64AEA-6CF2-1096-F782-0EF23A4A689D}"/>
          </ac:picMkLst>
        </pc:picChg>
      </pc:sldChg>
      <pc:sldChg chg="addSp modSp new mod">
        <pc:chgData name="Erich Schmitz" userId="1f8673f2-b044-40d8-a859-37547bbb36e6" providerId="ADAL" clId="{511C6AD9-93F6-4948-A562-CE1F164B29C1}" dt="2024-11-14T22:56:30.192" v="856" actId="20577"/>
        <pc:sldMkLst>
          <pc:docMk/>
          <pc:sldMk cId="2947056797" sldId="262"/>
        </pc:sldMkLst>
        <pc:spChg chg="mod">
          <ac:chgData name="Erich Schmitz" userId="1f8673f2-b044-40d8-a859-37547bbb36e6" providerId="ADAL" clId="{511C6AD9-93F6-4948-A562-CE1F164B29C1}" dt="2024-11-14T22:16:52.502" v="169" actId="20577"/>
          <ac:spMkLst>
            <pc:docMk/>
            <pc:sldMk cId="2947056797" sldId="262"/>
            <ac:spMk id="2" creationId="{970CCAC5-6A92-40B0-E56F-8A44FFFA50E1}"/>
          </ac:spMkLst>
        </pc:spChg>
        <pc:spChg chg="mod">
          <ac:chgData name="Erich Schmitz" userId="1f8673f2-b044-40d8-a859-37547bbb36e6" providerId="ADAL" clId="{511C6AD9-93F6-4948-A562-CE1F164B29C1}" dt="2024-11-14T22:56:30.192" v="856" actId="20577"/>
          <ac:spMkLst>
            <pc:docMk/>
            <pc:sldMk cId="2947056797" sldId="262"/>
            <ac:spMk id="3" creationId="{EC2CB38D-FAF0-B9FE-D91A-F2EAD81C4DCE}"/>
          </ac:spMkLst>
        </pc:spChg>
        <pc:picChg chg="add mod">
          <ac:chgData name="Erich Schmitz" userId="1f8673f2-b044-40d8-a859-37547bbb36e6" providerId="ADAL" clId="{511C6AD9-93F6-4948-A562-CE1F164B29C1}" dt="2024-11-14T22:17:14.292" v="173" actId="1076"/>
          <ac:picMkLst>
            <pc:docMk/>
            <pc:sldMk cId="2947056797" sldId="262"/>
            <ac:picMk id="7" creationId="{B8429E68-D680-27B0-2F70-3138A6DE7FF2}"/>
          </ac:picMkLst>
        </pc:picChg>
      </pc:sldChg>
      <pc:sldChg chg="addSp modSp new mod">
        <pc:chgData name="Erich Schmitz" userId="1f8673f2-b044-40d8-a859-37547bbb36e6" providerId="ADAL" clId="{511C6AD9-93F6-4948-A562-CE1F164B29C1}" dt="2024-11-14T23:06:34.011" v="1223" actId="1076"/>
        <pc:sldMkLst>
          <pc:docMk/>
          <pc:sldMk cId="465465851" sldId="263"/>
        </pc:sldMkLst>
        <pc:spChg chg="mod">
          <ac:chgData name="Erich Schmitz" userId="1f8673f2-b044-40d8-a859-37547bbb36e6" providerId="ADAL" clId="{511C6AD9-93F6-4948-A562-CE1F164B29C1}" dt="2024-11-14T23:05:01.934" v="1201" actId="20577"/>
          <ac:spMkLst>
            <pc:docMk/>
            <pc:sldMk cId="465465851" sldId="263"/>
            <ac:spMk id="2" creationId="{66D24258-B66D-C41F-713D-AAD05C0EB22C}"/>
          </ac:spMkLst>
        </pc:spChg>
        <pc:spChg chg="mod">
          <ac:chgData name="Erich Schmitz" userId="1f8673f2-b044-40d8-a859-37547bbb36e6" providerId="ADAL" clId="{511C6AD9-93F6-4948-A562-CE1F164B29C1}" dt="2024-11-14T23:05:37.504" v="1212" actId="20577"/>
          <ac:spMkLst>
            <pc:docMk/>
            <pc:sldMk cId="465465851" sldId="263"/>
            <ac:spMk id="3" creationId="{4FEE8738-FCC4-E0E6-446A-862B3DD28457}"/>
          </ac:spMkLst>
        </pc:spChg>
        <pc:spChg chg="add mod">
          <ac:chgData name="Erich Schmitz" userId="1f8673f2-b044-40d8-a859-37547bbb36e6" providerId="ADAL" clId="{511C6AD9-93F6-4948-A562-CE1F164B29C1}" dt="2024-11-14T23:06:34.011" v="1223" actId="1076"/>
          <ac:spMkLst>
            <pc:docMk/>
            <pc:sldMk cId="465465851" sldId="263"/>
            <ac:spMk id="8" creationId="{A09944AF-FC4E-7FDA-2465-EF6819F2E229}"/>
          </ac:spMkLst>
        </pc:spChg>
        <pc:spChg chg="add mod">
          <ac:chgData name="Erich Schmitz" userId="1f8673f2-b044-40d8-a859-37547bbb36e6" providerId="ADAL" clId="{511C6AD9-93F6-4948-A562-CE1F164B29C1}" dt="2024-11-14T23:06:34.011" v="1223" actId="1076"/>
          <ac:spMkLst>
            <pc:docMk/>
            <pc:sldMk cId="465465851" sldId="263"/>
            <ac:spMk id="9" creationId="{8AE3EEC7-4425-EF8C-5CB6-0B80D245ED1B}"/>
          </ac:spMkLst>
        </pc:spChg>
        <pc:spChg chg="add mod">
          <ac:chgData name="Erich Schmitz" userId="1f8673f2-b044-40d8-a859-37547bbb36e6" providerId="ADAL" clId="{511C6AD9-93F6-4948-A562-CE1F164B29C1}" dt="2024-11-14T23:06:34.011" v="1223" actId="1076"/>
          <ac:spMkLst>
            <pc:docMk/>
            <pc:sldMk cId="465465851" sldId="263"/>
            <ac:spMk id="10" creationId="{6723071E-2A2D-C067-E9EC-C586CF2801AC}"/>
          </ac:spMkLst>
        </pc:spChg>
        <pc:picChg chg="add mod">
          <ac:chgData name="Erich Schmitz" userId="1f8673f2-b044-40d8-a859-37547bbb36e6" providerId="ADAL" clId="{511C6AD9-93F6-4948-A562-CE1F164B29C1}" dt="2024-11-14T23:06:34.011" v="1223" actId="1076"/>
          <ac:picMkLst>
            <pc:docMk/>
            <pc:sldMk cId="465465851" sldId="263"/>
            <ac:picMk id="7" creationId="{5F36D409-597E-2B26-B0BD-5957E7881248}"/>
          </ac:picMkLst>
        </pc:picChg>
      </pc:sldChg>
      <pc:sldChg chg="addSp modSp new mod">
        <pc:chgData name="Erich Schmitz" userId="1f8673f2-b044-40d8-a859-37547bbb36e6" providerId="ADAL" clId="{511C6AD9-93F6-4948-A562-CE1F164B29C1}" dt="2024-11-15T00:00:31.298" v="1692" actId="14100"/>
        <pc:sldMkLst>
          <pc:docMk/>
          <pc:sldMk cId="730831450" sldId="264"/>
        </pc:sldMkLst>
        <pc:spChg chg="mod">
          <ac:chgData name="Erich Schmitz" userId="1f8673f2-b044-40d8-a859-37547bbb36e6" providerId="ADAL" clId="{511C6AD9-93F6-4948-A562-CE1F164B29C1}" dt="2024-11-14T23:07:03.020" v="1246" actId="20577"/>
          <ac:spMkLst>
            <pc:docMk/>
            <pc:sldMk cId="730831450" sldId="264"/>
            <ac:spMk id="2" creationId="{7921B2AB-CFBF-B66F-A2DC-99337E0F4FCF}"/>
          </ac:spMkLst>
        </pc:spChg>
        <pc:spChg chg="mod">
          <ac:chgData name="Erich Schmitz" userId="1f8673f2-b044-40d8-a859-37547bbb36e6" providerId="ADAL" clId="{511C6AD9-93F6-4948-A562-CE1F164B29C1}" dt="2024-11-15T00:00:18.288" v="1690" actId="20577"/>
          <ac:spMkLst>
            <pc:docMk/>
            <pc:sldMk cId="730831450" sldId="264"/>
            <ac:spMk id="3" creationId="{4B2FE416-37E2-7F1D-B126-160E95DB41AF}"/>
          </ac:spMkLst>
        </pc:spChg>
        <pc:spChg chg="add mod">
          <ac:chgData name="Erich Schmitz" userId="1f8673f2-b044-40d8-a859-37547bbb36e6" providerId="ADAL" clId="{511C6AD9-93F6-4948-A562-CE1F164B29C1}" dt="2024-11-14T23:59:53.928" v="1679" actId="404"/>
          <ac:spMkLst>
            <pc:docMk/>
            <pc:sldMk cId="730831450" sldId="264"/>
            <ac:spMk id="12" creationId="{CE893729-3508-C5CA-D8CF-0BCCD0462F6F}"/>
          </ac:spMkLst>
        </pc:spChg>
        <pc:spChg chg="add mod">
          <ac:chgData name="Erich Schmitz" userId="1f8673f2-b044-40d8-a859-37547bbb36e6" providerId="ADAL" clId="{511C6AD9-93F6-4948-A562-CE1F164B29C1}" dt="2024-11-15T00:00:03.610" v="1688" actId="20577"/>
          <ac:spMkLst>
            <pc:docMk/>
            <pc:sldMk cId="730831450" sldId="264"/>
            <ac:spMk id="13" creationId="{1C0420B9-198E-A108-0570-38AB1D1F2E27}"/>
          </ac:spMkLst>
        </pc:spChg>
        <pc:picChg chg="add mod">
          <ac:chgData name="Erich Schmitz" userId="1f8673f2-b044-40d8-a859-37547bbb36e6" providerId="ADAL" clId="{511C6AD9-93F6-4948-A562-CE1F164B29C1}" dt="2024-11-15T00:00:31.298" v="1692" actId="14100"/>
          <ac:picMkLst>
            <pc:docMk/>
            <pc:sldMk cId="730831450" sldId="264"/>
            <ac:picMk id="7" creationId="{46315AE4-6927-2747-A8D5-48B739205476}"/>
          </ac:picMkLst>
        </pc:picChg>
        <pc:picChg chg="add mod">
          <ac:chgData name="Erich Schmitz" userId="1f8673f2-b044-40d8-a859-37547bbb36e6" providerId="ADAL" clId="{511C6AD9-93F6-4948-A562-CE1F164B29C1}" dt="2024-11-14T23:44:38.952" v="1656" actId="1076"/>
          <ac:picMkLst>
            <pc:docMk/>
            <pc:sldMk cId="730831450" sldId="264"/>
            <ac:picMk id="9" creationId="{7B017181-C55C-D725-225A-7B204C348B91}"/>
          </ac:picMkLst>
        </pc:picChg>
        <pc:picChg chg="add mod">
          <ac:chgData name="Erich Schmitz" userId="1f8673f2-b044-40d8-a859-37547bbb36e6" providerId="ADAL" clId="{511C6AD9-93F6-4948-A562-CE1F164B29C1}" dt="2024-11-14T23:44:52.770" v="1661" actId="1076"/>
          <ac:picMkLst>
            <pc:docMk/>
            <pc:sldMk cId="730831450" sldId="264"/>
            <ac:picMk id="11" creationId="{9F5C17E1-DF81-A627-83D8-B31E125269DA}"/>
          </ac:picMkLst>
        </pc:picChg>
      </pc:sldChg>
    </pc:docChg>
  </pc:docChgLst>
  <pc:docChgLst>
    <pc:chgData name="Erich Schmitz" userId="1f8673f2-b044-40d8-a859-37547bbb36e6" providerId="ADAL" clId="{7B44DE92-271E-4E97-8DF6-CD350344DF3F}"/>
    <pc:docChg chg="undo custSel modSld">
      <pc:chgData name="Erich Schmitz" userId="1f8673f2-b044-40d8-a859-37547bbb36e6" providerId="ADAL" clId="{7B44DE92-271E-4E97-8DF6-CD350344DF3F}" dt="2024-11-14T20:36:56.427" v="2223" actId="20577"/>
      <pc:docMkLst>
        <pc:docMk/>
      </pc:docMkLst>
      <pc:sldChg chg="modSp mod">
        <pc:chgData name="Erich Schmitz" userId="1f8673f2-b044-40d8-a859-37547bbb36e6" providerId="ADAL" clId="{7B44DE92-271E-4E97-8DF6-CD350344DF3F}" dt="2024-11-13T18:44:52.919" v="1082" actId="14100"/>
        <pc:sldMkLst>
          <pc:docMk/>
          <pc:sldMk cId="0" sldId="256"/>
        </pc:sldMkLst>
        <pc:spChg chg="mod">
          <ac:chgData name="Erich Schmitz" userId="1f8673f2-b044-40d8-a859-37547bbb36e6" providerId="ADAL" clId="{7B44DE92-271E-4E97-8DF6-CD350344DF3F}" dt="2024-11-13T18:44:52.919" v="1082" actId="14100"/>
          <ac:spMkLst>
            <pc:docMk/>
            <pc:sldMk cId="0" sldId="256"/>
            <ac:spMk id="41" creationId="{00000000-0000-0000-0000-000000000000}"/>
          </ac:spMkLst>
        </pc:spChg>
        <pc:spChg chg="mod">
          <ac:chgData name="Erich Schmitz" userId="1f8673f2-b044-40d8-a859-37547bbb36e6" providerId="ADAL" clId="{7B44DE92-271E-4E97-8DF6-CD350344DF3F}" dt="2024-11-13T18:31:09.499" v="215" actId="207"/>
          <ac:spMkLst>
            <pc:docMk/>
            <pc:sldMk cId="0" sldId="256"/>
            <ac:spMk id="42" creationId="{00000000-0000-0000-0000-000000000000}"/>
          </ac:spMkLst>
        </pc:spChg>
      </pc:sldChg>
      <pc:sldChg chg="addSp delSp modSp mod">
        <pc:chgData name="Erich Schmitz" userId="1f8673f2-b044-40d8-a859-37547bbb36e6" providerId="ADAL" clId="{7B44DE92-271E-4E97-8DF6-CD350344DF3F}" dt="2024-11-13T20:05:47.301" v="1103" actId="1076"/>
        <pc:sldMkLst>
          <pc:docMk/>
          <pc:sldMk cId="0" sldId="257"/>
        </pc:sldMkLst>
        <pc:spChg chg="add del mod">
          <ac:chgData name="Erich Schmitz" userId="1f8673f2-b044-40d8-a859-37547bbb36e6" providerId="ADAL" clId="{7B44DE92-271E-4E97-8DF6-CD350344DF3F}" dt="2024-11-13T20:03:57.665" v="1095" actId="21"/>
          <ac:spMkLst>
            <pc:docMk/>
            <pc:sldMk cId="0" sldId="257"/>
            <ac:spMk id="4" creationId="{AAD33170-92F7-60C7-89EF-1AECF9093E61}"/>
          </ac:spMkLst>
        </pc:spChg>
        <pc:spChg chg="mod">
          <ac:chgData name="Erich Schmitz" userId="1f8673f2-b044-40d8-a859-37547bbb36e6" providerId="ADAL" clId="{7B44DE92-271E-4E97-8DF6-CD350344DF3F}" dt="2024-11-13T18:31:41.153" v="226" actId="20577"/>
          <ac:spMkLst>
            <pc:docMk/>
            <pc:sldMk cId="0" sldId="257"/>
            <ac:spMk id="49" creationId="{00000000-0000-0000-0000-000000000000}"/>
          </ac:spMkLst>
        </pc:spChg>
        <pc:spChg chg="mod">
          <ac:chgData name="Erich Schmitz" userId="1f8673f2-b044-40d8-a859-37547bbb36e6" providerId="ADAL" clId="{7B44DE92-271E-4E97-8DF6-CD350344DF3F}" dt="2024-11-13T18:44:11.098" v="1071" actId="27636"/>
          <ac:spMkLst>
            <pc:docMk/>
            <pc:sldMk cId="0" sldId="257"/>
            <ac:spMk id="50" creationId="{00000000-0000-0000-0000-000000000000}"/>
          </ac:spMkLst>
        </pc:spChg>
        <pc:picChg chg="add del mod">
          <ac:chgData name="Erich Schmitz" userId="1f8673f2-b044-40d8-a859-37547bbb36e6" providerId="ADAL" clId="{7B44DE92-271E-4E97-8DF6-CD350344DF3F}" dt="2024-11-13T20:03:55.762" v="1094" actId="21"/>
          <ac:picMkLst>
            <pc:docMk/>
            <pc:sldMk cId="0" sldId="257"/>
            <ac:picMk id="3" creationId="{DBDE7ECB-8D9E-7108-487D-E7A380FE91D4}"/>
          </ac:picMkLst>
        </pc:picChg>
        <pc:picChg chg="add mod modCrop">
          <ac:chgData name="Erich Schmitz" userId="1f8673f2-b044-40d8-a859-37547bbb36e6" providerId="ADAL" clId="{7B44DE92-271E-4E97-8DF6-CD350344DF3F}" dt="2024-11-13T18:52:12.310" v="1092" actId="14100"/>
          <ac:picMkLst>
            <pc:docMk/>
            <pc:sldMk cId="0" sldId="257"/>
            <ac:picMk id="6" creationId="{0F417056-01DB-5662-13EB-53F0F18B7C0B}"/>
          </ac:picMkLst>
        </pc:picChg>
        <pc:picChg chg="add del mod">
          <ac:chgData name="Erich Schmitz" userId="1f8673f2-b044-40d8-a859-37547bbb36e6" providerId="ADAL" clId="{7B44DE92-271E-4E97-8DF6-CD350344DF3F}" dt="2024-11-13T20:05:31.248" v="1099" actId="21"/>
          <ac:picMkLst>
            <pc:docMk/>
            <pc:sldMk cId="0" sldId="257"/>
            <ac:picMk id="8" creationId="{44BB6402-3707-CC10-637A-75FA1A4501F7}"/>
          </ac:picMkLst>
        </pc:picChg>
        <pc:picChg chg="add mod">
          <ac:chgData name="Erich Schmitz" userId="1f8673f2-b044-40d8-a859-37547bbb36e6" providerId="ADAL" clId="{7B44DE92-271E-4E97-8DF6-CD350344DF3F}" dt="2024-11-13T20:05:47.301" v="1103" actId="1076"/>
          <ac:picMkLst>
            <pc:docMk/>
            <pc:sldMk cId="0" sldId="257"/>
            <ac:picMk id="10" creationId="{12F9253F-CFD8-D33C-D33A-1CB549C17462}"/>
          </ac:picMkLst>
        </pc:picChg>
      </pc:sldChg>
      <pc:sldChg chg="addSp delSp modSp mod">
        <pc:chgData name="Erich Schmitz" userId="1f8673f2-b044-40d8-a859-37547bbb36e6" providerId="ADAL" clId="{7B44DE92-271E-4E97-8DF6-CD350344DF3F}" dt="2024-11-14T20:36:56.427" v="2223" actId="20577"/>
        <pc:sldMkLst>
          <pc:docMk/>
          <pc:sldMk cId="0" sldId="258"/>
        </pc:sldMkLst>
        <pc:spChg chg="add del mod">
          <ac:chgData name="Erich Schmitz" userId="1f8673f2-b044-40d8-a859-37547bbb36e6" providerId="ADAL" clId="{7B44DE92-271E-4E97-8DF6-CD350344DF3F}" dt="2024-11-13T21:28:24.447" v="2203" actId="21"/>
          <ac:spMkLst>
            <pc:docMk/>
            <pc:sldMk cId="0" sldId="258"/>
            <ac:spMk id="7" creationId="{4D4F9587-CB19-DC79-246A-050FC7F367A6}"/>
          </ac:spMkLst>
        </pc:spChg>
        <pc:spChg chg="add del mod">
          <ac:chgData name="Erich Schmitz" userId="1f8673f2-b044-40d8-a859-37547bbb36e6" providerId="ADAL" clId="{7B44DE92-271E-4E97-8DF6-CD350344DF3F}" dt="2024-11-13T21:28:24.447" v="2203" actId="21"/>
          <ac:spMkLst>
            <pc:docMk/>
            <pc:sldMk cId="0" sldId="258"/>
            <ac:spMk id="8" creationId="{210EAB9F-DCFA-B531-D7F2-B0BB0B2B585D}"/>
          </ac:spMkLst>
        </pc:spChg>
        <pc:spChg chg="add del mod">
          <ac:chgData name="Erich Schmitz" userId="1f8673f2-b044-40d8-a859-37547bbb36e6" providerId="ADAL" clId="{7B44DE92-271E-4E97-8DF6-CD350344DF3F}" dt="2024-11-13T21:28:24.447" v="2203" actId="21"/>
          <ac:spMkLst>
            <pc:docMk/>
            <pc:sldMk cId="0" sldId="258"/>
            <ac:spMk id="9" creationId="{4F932C3F-F83F-C4EF-58CD-ABADD01B8C2B}"/>
          </ac:spMkLst>
        </pc:spChg>
        <pc:spChg chg="mod">
          <ac:chgData name="Erich Schmitz" userId="1f8673f2-b044-40d8-a859-37547bbb36e6" providerId="ADAL" clId="{7B44DE92-271E-4E97-8DF6-CD350344DF3F}" dt="2024-11-14T20:36:53.168" v="2221" actId="20577"/>
          <ac:spMkLst>
            <pc:docMk/>
            <pc:sldMk cId="0" sldId="258"/>
            <ac:spMk id="57" creationId="{00000000-0000-0000-0000-000000000000}"/>
          </ac:spMkLst>
        </pc:spChg>
        <pc:spChg chg="mod">
          <ac:chgData name="Erich Schmitz" userId="1f8673f2-b044-40d8-a859-37547bbb36e6" providerId="ADAL" clId="{7B44DE92-271E-4E97-8DF6-CD350344DF3F}" dt="2024-11-14T20:36:56.427" v="2223" actId="20577"/>
          <ac:spMkLst>
            <pc:docMk/>
            <pc:sldMk cId="0" sldId="258"/>
            <ac:spMk id="58" creationId="{00000000-0000-0000-0000-000000000000}"/>
          </ac:spMkLst>
        </pc:spChg>
        <pc:picChg chg="add del mod">
          <ac:chgData name="Erich Schmitz" userId="1f8673f2-b044-40d8-a859-37547bbb36e6" providerId="ADAL" clId="{7B44DE92-271E-4E97-8DF6-CD350344DF3F}" dt="2024-11-13T20:31:04.232" v="1163" actId="21"/>
          <ac:picMkLst>
            <pc:docMk/>
            <pc:sldMk cId="0" sldId="258"/>
            <ac:picMk id="2" creationId="{DB3648B0-14C7-BCF0-90AB-043B027640D9}"/>
          </ac:picMkLst>
        </pc:picChg>
        <pc:picChg chg="add del mod">
          <ac:chgData name="Erich Schmitz" userId="1f8673f2-b044-40d8-a859-37547bbb36e6" providerId="ADAL" clId="{7B44DE92-271E-4E97-8DF6-CD350344DF3F}" dt="2024-11-13T21:28:12.366" v="2197" actId="21"/>
          <ac:picMkLst>
            <pc:docMk/>
            <pc:sldMk cId="0" sldId="258"/>
            <ac:picMk id="4" creationId="{40C45AFD-E32A-045A-D234-01EC378E1453}"/>
          </ac:picMkLst>
        </pc:picChg>
        <pc:picChg chg="add del mod">
          <ac:chgData name="Erich Schmitz" userId="1f8673f2-b044-40d8-a859-37547bbb36e6" providerId="ADAL" clId="{7B44DE92-271E-4E97-8DF6-CD350344DF3F}" dt="2024-11-13T21:28:18.926" v="2201" actId="21"/>
          <ac:picMkLst>
            <pc:docMk/>
            <pc:sldMk cId="0" sldId="258"/>
            <ac:picMk id="6" creationId="{83A1E726-A8F4-9998-6747-FF3F81772628}"/>
          </ac:picMkLst>
        </pc:picChg>
        <pc:picChg chg="add del mod">
          <ac:chgData name="Erich Schmitz" userId="1f8673f2-b044-40d8-a859-37547bbb36e6" providerId="ADAL" clId="{7B44DE92-271E-4E97-8DF6-CD350344DF3F}" dt="2024-11-13T21:28:44.497" v="2210" actId="21"/>
          <ac:picMkLst>
            <pc:docMk/>
            <pc:sldMk cId="0" sldId="258"/>
            <ac:picMk id="11" creationId="{EA03BD0C-7B4B-EA97-6A33-688A357B934A}"/>
          </ac:picMkLst>
        </pc:picChg>
        <pc:picChg chg="add mod">
          <ac:chgData name="Erich Schmitz" userId="1f8673f2-b044-40d8-a859-37547bbb36e6" providerId="ADAL" clId="{7B44DE92-271E-4E97-8DF6-CD350344DF3F}" dt="2024-11-13T21:29:11.787" v="2219" actId="14100"/>
          <ac:picMkLst>
            <pc:docMk/>
            <pc:sldMk cId="0" sldId="258"/>
            <ac:picMk id="13" creationId="{DC345924-5DCD-E7AB-C51A-A44A525F6DB7}"/>
          </ac:picMkLst>
        </pc:picChg>
      </pc:sldChg>
      <pc:sldChg chg="addSp modSp mod">
        <pc:chgData name="Erich Schmitz" userId="1f8673f2-b044-40d8-a859-37547bbb36e6" providerId="ADAL" clId="{7B44DE92-271E-4E97-8DF6-CD350344DF3F}" dt="2024-11-13T21:28:34.940" v="2206" actId="14100"/>
        <pc:sldMkLst>
          <pc:docMk/>
          <pc:sldMk cId="0" sldId="259"/>
        </pc:sldMkLst>
        <pc:spChg chg="add mod">
          <ac:chgData name="Erich Schmitz" userId="1f8673f2-b044-40d8-a859-37547bbb36e6" providerId="ADAL" clId="{7B44DE92-271E-4E97-8DF6-CD350344DF3F}" dt="2024-11-13T21:28:31.373" v="2205" actId="1076"/>
          <ac:spMkLst>
            <pc:docMk/>
            <pc:sldMk cId="0" sldId="259"/>
            <ac:spMk id="7" creationId="{4D4F9587-CB19-DC79-246A-050FC7F367A6}"/>
          </ac:spMkLst>
        </pc:spChg>
        <pc:spChg chg="add mod">
          <ac:chgData name="Erich Schmitz" userId="1f8673f2-b044-40d8-a859-37547bbb36e6" providerId="ADAL" clId="{7B44DE92-271E-4E97-8DF6-CD350344DF3F}" dt="2024-11-13T21:28:31.373" v="2205" actId="1076"/>
          <ac:spMkLst>
            <pc:docMk/>
            <pc:sldMk cId="0" sldId="259"/>
            <ac:spMk id="8" creationId="{210EAB9F-DCFA-B531-D7F2-B0BB0B2B585D}"/>
          </ac:spMkLst>
        </pc:spChg>
        <pc:spChg chg="add mod">
          <ac:chgData name="Erich Schmitz" userId="1f8673f2-b044-40d8-a859-37547bbb36e6" providerId="ADAL" clId="{7B44DE92-271E-4E97-8DF6-CD350344DF3F}" dt="2024-11-13T21:28:31.373" v="2205" actId="1076"/>
          <ac:spMkLst>
            <pc:docMk/>
            <pc:sldMk cId="0" sldId="259"/>
            <ac:spMk id="9" creationId="{4F932C3F-F83F-C4EF-58CD-ABADD01B8C2B}"/>
          </ac:spMkLst>
        </pc:spChg>
        <pc:spChg chg="mod">
          <ac:chgData name="Erich Schmitz" userId="1f8673f2-b044-40d8-a859-37547bbb36e6" providerId="ADAL" clId="{7B44DE92-271E-4E97-8DF6-CD350344DF3F}" dt="2024-11-13T21:24:33.292" v="2189" actId="20577"/>
          <ac:spMkLst>
            <pc:docMk/>
            <pc:sldMk cId="0" sldId="259"/>
            <ac:spMk id="65" creationId="{00000000-0000-0000-0000-000000000000}"/>
          </ac:spMkLst>
        </pc:spChg>
        <pc:spChg chg="mod">
          <ac:chgData name="Erich Schmitz" userId="1f8673f2-b044-40d8-a859-37547bbb36e6" providerId="ADAL" clId="{7B44DE92-271E-4E97-8DF6-CD350344DF3F}" dt="2024-11-13T21:28:34.940" v="2206" actId="14100"/>
          <ac:spMkLst>
            <pc:docMk/>
            <pc:sldMk cId="0" sldId="259"/>
            <ac:spMk id="66" creationId="{00000000-0000-0000-0000-000000000000}"/>
          </ac:spMkLst>
        </pc:spChg>
        <pc:picChg chg="add mod">
          <ac:chgData name="Erich Schmitz" userId="1f8673f2-b044-40d8-a859-37547bbb36e6" providerId="ADAL" clId="{7B44DE92-271E-4E97-8DF6-CD350344DF3F}" dt="2024-11-13T21:28:16.780" v="2200" actId="1076"/>
          <ac:picMkLst>
            <pc:docMk/>
            <pc:sldMk cId="0" sldId="259"/>
            <ac:picMk id="4" creationId="{40C45AFD-E32A-045A-D234-01EC378E1453}"/>
          </ac:picMkLst>
        </pc:picChg>
        <pc:picChg chg="add mod">
          <ac:chgData name="Erich Schmitz" userId="1f8673f2-b044-40d8-a859-37547bbb36e6" providerId="ADAL" clId="{7B44DE92-271E-4E97-8DF6-CD350344DF3F}" dt="2024-11-13T21:28:31.373" v="2205" actId="1076"/>
          <ac:picMkLst>
            <pc:docMk/>
            <pc:sldMk cId="0" sldId="259"/>
            <ac:picMk id="6" creationId="{83A1E726-A8F4-9998-6747-FF3F817726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755904" y="685800"/>
            <a:ext cx="10668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2"/>
          </p:nvPr>
        </p:nvSpPr>
        <p:spPr>
          <a:xfrm>
            <a:off x="853440" y="3886199"/>
            <a:ext cx="1048512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" name="Google Shape;21;p8"/>
          <p:cNvCxnSpPr/>
          <p:nvPr/>
        </p:nvCxnSpPr>
        <p:spPr>
          <a:xfrm>
            <a:off x="755904" y="3795405"/>
            <a:ext cx="10668000" cy="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©  Erich Schmitz, MAIA Lab, 2024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9"/>
          <p:cNvCxnSpPr/>
          <p:nvPr/>
        </p:nvCxnSpPr>
        <p:spPr>
          <a:xfrm>
            <a:off x="755904" y="890334"/>
            <a:ext cx="10668000" cy="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755905" y="969264"/>
            <a:ext cx="10663767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spcBef>
                <a:spcPts val="1000"/>
              </a:spcBef>
              <a:spcAft>
                <a:spcPts val="0"/>
              </a:spcAft>
              <a:buSzPts val="2800"/>
              <a:buChar char="▪"/>
              <a:defRPr>
                <a:solidFill>
                  <a:schemeClr val="dk2"/>
                </a:solidFill>
              </a:defRPr>
            </a:lvl1pPr>
            <a:lvl2pPr marL="914400" lvl="1" indent="-381000" algn="l">
              <a:spcBef>
                <a:spcPts val="1000"/>
              </a:spcBef>
              <a:spcAft>
                <a:spcPts val="0"/>
              </a:spcAft>
              <a:buSzPts val="2400"/>
              <a:buChar char="⮚"/>
              <a:defRPr>
                <a:solidFill>
                  <a:schemeClr val="dk2"/>
                </a:solidFill>
              </a:defRPr>
            </a:lvl2pPr>
            <a:lvl3pPr marL="1371600" lvl="2" indent="-355600" algn="l">
              <a:spcBef>
                <a:spcPts val="1000"/>
              </a:spcBef>
              <a:spcAft>
                <a:spcPts val="0"/>
              </a:spcAft>
              <a:buSzPts val="2000"/>
              <a:buChar char="o"/>
              <a:defRPr>
                <a:solidFill>
                  <a:schemeClr val="dk2"/>
                </a:solidFill>
              </a:defRPr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30200" algn="l">
              <a:spcBef>
                <a:spcPts val="10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dk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©  Erich Schmitz, MAIA Lab, 2024</a:t>
            </a: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10"/>
          <p:cNvCxnSpPr/>
          <p:nvPr/>
        </p:nvCxnSpPr>
        <p:spPr>
          <a:xfrm>
            <a:off x="755904" y="914400"/>
            <a:ext cx="10668000" cy="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©  Erich Schmitz, MAIA Lab, 2024</a:t>
            </a:r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©  Erich Schmitz, MAIA Lab, 2024</a:t>
            </a:r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6329363"/>
            <a:ext cx="12192000" cy="533400"/>
          </a:xfrm>
          <a:prstGeom prst="rect">
            <a:avLst/>
          </a:prstGeom>
          <a:solidFill>
            <a:srgbClr val="0042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7"/>
          <p:cNvSpPr/>
          <p:nvPr/>
        </p:nvSpPr>
        <p:spPr>
          <a:xfrm>
            <a:off x="0" y="6329364"/>
            <a:ext cx="1524000" cy="528637"/>
          </a:xfrm>
          <a:prstGeom prst="rect">
            <a:avLst/>
          </a:prstGeom>
          <a:solidFill>
            <a:srgbClr val="7C9C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2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42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5905" y="969264"/>
            <a:ext cx="10663767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spcBef>
                <a:spcPts val="1000"/>
              </a:spcBef>
              <a:spcAft>
                <a:spcPts val="0"/>
              </a:spcAft>
              <a:buClr>
                <a:srgbClr val="F79646"/>
              </a:buClr>
              <a:buSzPts val="2800"/>
              <a:buFont typeface="Noto Sans Symbols"/>
              <a:buChar char="▪"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rgbClr val="F79646"/>
              </a:buClr>
              <a:buSzPts val="2400"/>
              <a:buFont typeface="Noto Sans Symbols"/>
              <a:buChar char="⮚"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1000"/>
              </a:spcBef>
              <a:spcAft>
                <a:spcPts val="0"/>
              </a:spcAft>
              <a:buClr>
                <a:srgbClr val="F79646"/>
              </a:buClr>
              <a:buSzPts val="2000"/>
              <a:buFont typeface="Courier New"/>
              <a:buChar char="o"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1000"/>
              </a:spcBef>
              <a:spcAft>
                <a:spcPts val="0"/>
              </a:spcAft>
              <a:buClr>
                <a:srgbClr val="F79646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1000"/>
              </a:spcBef>
              <a:spcAft>
                <a:spcPts val="0"/>
              </a:spcAft>
              <a:buClr>
                <a:srgbClr val="F79646"/>
              </a:buClr>
              <a:buSzPts val="1600"/>
              <a:buFont typeface="Noto Sans Symbols"/>
              <a:buChar char="▪"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7" descr="NewLogo_wht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43018" y="6367464"/>
            <a:ext cx="2074333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/>
          <p:nvPr/>
        </p:nvSpPr>
        <p:spPr>
          <a:xfrm>
            <a:off x="1524000" y="6453159"/>
            <a:ext cx="21945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Radiation Oncology</a:t>
            </a:r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/>
              <a:t>©  Erich Schmitz, MAIA Lab, 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ccess.thecvf.com/content/CVPR2024/papers/Tian_Image_Processing_GNN_Breaking_Rigidity_in_Super-Resolution_CVPR_2024_paper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SR%20in%20adaptive%20MRI-guided%20radiation%20therap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>
            <a:spLocks noGrp="1"/>
          </p:cNvSpPr>
          <p:nvPr>
            <p:ph type="body" idx="1"/>
          </p:nvPr>
        </p:nvSpPr>
        <p:spPr>
          <a:xfrm>
            <a:off x="755904" y="1592036"/>
            <a:ext cx="10668000" cy="206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hlinkClick r:id="rId3"/>
              </a:rPr>
              <a:t>Image Processing GNN: Breaking Rigidity in Super-Resolution</a:t>
            </a:r>
            <a:endParaRPr/>
          </a:p>
        </p:txBody>
      </p:sp>
      <p:sp>
        <p:nvSpPr>
          <p:cNvPr id="42" name="Google Shape;42;p1"/>
          <p:cNvSpPr txBox="1">
            <a:spLocks noGrp="1"/>
          </p:cNvSpPr>
          <p:nvPr>
            <p:ph type="body" idx="2"/>
          </p:nvPr>
        </p:nvSpPr>
        <p:spPr>
          <a:xfrm>
            <a:off x="853440" y="3886199"/>
            <a:ext cx="1048512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err="1"/>
              <a:t>Yuchuan</a:t>
            </a:r>
            <a:r>
              <a:rPr lang="en-US"/>
              <a:t> Tian, </a:t>
            </a:r>
            <a:r>
              <a:rPr lang="en-US" err="1"/>
              <a:t>Hanting</a:t>
            </a:r>
            <a:r>
              <a:rPr lang="en-US"/>
              <a:t> Chen, </a:t>
            </a:r>
            <a:r>
              <a:rPr lang="en-US" err="1"/>
              <a:t>Yunhe</a:t>
            </a:r>
            <a:r>
              <a:rPr lang="en-US"/>
              <a:t> Wang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tx1"/>
                </a:solidFill>
              </a:rPr>
              <a:t>National Key Lab of General AI, Peking University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tx1"/>
                </a:solidFill>
              </a:rPr>
              <a:t>Huawei Noah’s Ark Lab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3" name="Google Shape;43;p1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©  Erich Schmitz, MAIA Lab, 2024</a:t>
            </a:r>
            <a:endParaRPr/>
          </a:p>
        </p:txBody>
      </p:sp>
      <p:sp>
        <p:nvSpPr>
          <p:cNvPr id="44" name="Google Shape;44;p1"/>
          <p:cNvSpPr txBox="1">
            <a:spLocks noGrp="1"/>
          </p:cNvSpPr>
          <p:nvPr>
            <p:ph type="sldNum" idx="4294967295"/>
          </p:nvPr>
        </p:nvSpPr>
        <p:spPr>
          <a:xfrm>
            <a:off x="184404" y="6463784"/>
            <a:ext cx="11430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body" idx="1"/>
          </p:nvPr>
        </p:nvSpPr>
        <p:spPr>
          <a:xfrm>
            <a:off x="755906" y="969264"/>
            <a:ext cx="5906152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635000" indent="-457200">
              <a:spcBef>
                <a:spcPts val="0"/>
              </a:spcBef>
            </a:pPr>
            <a:r>
              <a:rPr lang="en-US"/>
              <a:t>Super Resolution (SR)</a:t>
            </a:r>
          </a:p>
          <a:p>
            <a:pPr marL="1092200" lvl="1" indent="-457200">
              <a:spcBef>
                <a:spcPts val="0"/>
              </a:spcBef>
            </a:pPr>
            <a:r>
              <a:rPr lang="en-US"/>
              <a:t>Reconstruct high-resolution images from low-resolution ones</a:t>
            </a:r>
          </a:p>
          <a:p>
            <a:pPr marL="1092200" lvl="1" indent="-457200">
              <a:spcBef>
                <a:spcPts val="0"/>
              </a:spcBef>
            </a:pPr>
            <a:endParaRPr lang="en-US"/>
          </a:p>
          <a:p>
            <a:pPr marL="635000" indent="-457200">
              <a:spcBef>
                <a:spcPts val="0"/>
              </a:spcBef>
            </a:pPr>
            <a:r>
              <a:rPr lang="en-US"/>
              <a:t>Problem with other models</a:t>
            </a:r>
          </a:p>
          <a:p>
            <a:pPr marL="1092200" lvl="1" indent="-457200">
              <a:spcBef>
                <a:spcPts val="0"/>
              </a:spcBef>
            </a:pPr>
            <a:r>
              <a:rPr lang="en-US"/>
              <a:t>Pixels are treated in a rigid structure</a:t>
            </a:r>
          </a:p>
          <a:p>
            <a:pPr marL="1549400" lvl="2" indent="-457200">
              <a:spcBef>
                <a:spcPts val="0"/>
              </a:spcBef>
            </a:pPr>
            <a:r>
              <a:rPr lang="en-US"/>
              <a:t>Pixels get information from a fixed number of pixels within a fixed neighborhood</a:t>
            </a:r>
          </a:p>
          <a:p>
            <a:pPr marL="1549400" lvl="2" indent="-457200">
              <a:spcBef>
                <a:spcPts val="0"/>
              </a:spcBef>
            </a:pPr>
            <a:r>
              <a:rPr lang="en-US"/>
              <a:t>i.e. convolution, self-attention</a:t>
            </a:r>
          </a:p>
          <a:p>
            <a:pPr marL="1549400" lvl="2" indent="-457200">
              <a:spcBef>
                <a:spcPts val="0"/>
              </a:spcBef>
            </a:pPr>
            <a:endParaRPr lang="en-US"/>
          </a:p>
          <a:p>
            <a:pPr marL="635000" indent="-457200">
              <a:spcBef>
                <a:spcPts val="0"/>
              </a:spcBef>
            </a:pPr>
            <a:r>
              <a:rPr lang="en-US"/>
              <a:t>Other solutions</a:t>
            </a:r>
          </a:p>
          <a:p>
            <a:pPr marL="1092200" lvl="1" indent="-457200">
              <a:spcBef>
                <a:spcPts val="0"/>
              </a:spcBef>
            </a:pPr>
            <a:r>
              <a:rPr lang="en-US"/>
              <a:t>Enlarging self-attention grid, using striped global attention windows</a:t>
            </a:r>
          </a:p>
          <a:p>
            <a:pPr marL="1549400" lvl="2" indent="-457200">
              <a:spcBef>
                <a:spcPts val="0"/>
              </a:spcBef>
            </a:pPr>
            <a:r>
              <a:rPr lang="en-US"/>
              <a:t>Try to overcome rigidity</a:t>
            </a:r>
          </a:p>
          <a:p>
            <a:pPr marL="1549400" lvl="2" indent="-457200">
              <a:spcBef>
                <a:spcPts val="0"/>
              </a:spcBef>
            </a:pPr>
            <a:r>
              <a:rPr lang="en-US"/>
              <a:t>But: large computational burden</a:t>
            </a:r>
          </a:p>
          <a:p>
            <a:pPr marL="1092200" lvl="1" indent="-457200">
              <a:spcBef>
                <a:spcPts val="0"/>
              </a:spcBef>
            </a:pPr>
            <a:r>
              <a:rPr lang="en-US"/>
              <a:t>Graph based methods</a:t>
            </a:r>
          </a:p>
          <a:p>
            <a:pPr marL="1549400" lvl="2" indent="-457200">
              <a:spcBef>
                <a:spcPts val="0"/>
              </a:spcBef>
            </a:pPr>
            <a:r>
              <a:rPr lang="en-US"/>
              <a:t>Graphs constructed from image patch nodes</a:t>
            </a:r>
          </a:p>
          <a:p>
            <a:pPr marL="1549400" lvl="2" indent="-457200">
              <a:spcBef>
                <a:spcPts val="0"/>
              </a:spcBef>
            </a:pPr>
            <a:r>
              <a:rPr lang="en-US"/>
              <a:t>Overlook lopsided nature of SR</a:t>
            </a:r>
          </a:p>
          <a:p>
            <a:pPr marL="1549400" lvl="2" indent="-457200">
              <a:spcBef>
                <a:spcPts val="0"/>
              </a:spcBef>
            </a:pPr>
            <a:endParaRPr lang="en-US"/>
          </a:p>
        </p:txBody>
      </p:sp>
      <p:sp>
        <p:nvSpPr>
          <p:cNvPr id="51" name="Google Shape;51;p2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©  Erich Schmitz, MAIA Lab, 2024</a:t>
            </a:r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F9253F-CFD8-D33C-D33A-1CB549C17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308" y="2245676"/>
            <a:ext cx="4984676" cy="2366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SR with flexibility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Google Shape;58;p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5420" y="1001921"/>
                <a:ext cx="5685716" cy="5212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92500" lnSpcReduction="20000"/>
              </a:bodyPr>
              <a:lstStyle/>
              <a:p>
                <a:pPr marL="635000" indent="-457200">
                  <a:spcBef>
                    <a:spcPts val="0"/>
                  </a:spcBef>
                </a:pPr>
                <a:r>
                  <a:rPr lang="en-US"/>
                  <a:t>Nature of SR:</a:t>
                </a:r>
              </a:p>
              <a:p>
                <a:pPr marL="1092200" lvl="1" indent="-457200">
                  <a:spcBef>
                    <a:spcPts val="0"/>
                  </a:spcBef>
                </a:pPr>
                <a:r>
                  <a:rPr lang="en-US"/>
                  <a:t>Unbalanced among different image regions</a:t>
                </a:r>
              </a:p>
              <a:p>
                <a:pPr marL="1092200" lvl="1" indent="-457200">
                  <a:spcBef>
                    <a:spcPts val="0"/>
                  </a:spcBef>
                </a:pPr>
                <a:r>
                  <a:rPr lang="en-US"/>
                  <a:t>Only portion of high frequency pixels need reconstruction</a:t>
                </a:r>
              </a:p>
              <a:p>
                <a:pPr marL="1092200" lvl="1" indent="-457200">
                  <a:spcBef>
                    <a:spcPts val="0"/>
                  </a:spcBef>
                </a:pPr>
                <a:r>
                  <a:rPr lang="en-US"/>
                  <a:t>Other parts need minimal restoration</a:t>
                </a:r>
              </a:p>
              <a:p>
                <a:pPr marL="1092200" lvl="1" indent="-457200">
                  <a:spcBef>
                    <a:spcPts val="0"/>
                  </a:spcBef>
                </a:pPr>
                <a:endParaRPr lang="en-US"/>
              </a:p>
              <a:p>
                <a:pPr marL="635000" indent="-457200">
                  <a:spcBef>
                    <a:spcPts val="0"/>
                  </a:spcBef>
                </a:pPr>
                <a:r>
                  <a:rPr lang="en-US"/>
                  <a:t>Other IR methods</a:t>
                </a:r>
              </a:p>
              <a:p>
                <a:pPr marL="1092200" lvl="1" indent="-457200">
                  <a:spcBef>
                    <a:spcPts val="0"/>
                  </a:spcBef>
                </a:pPr>
                <a:r>
                  <a:rPr lang="en-US"/>
                  <a:t>Rigid, treating all parts/pixels of an image equally</a:t>
                </a:r>
              </a:p>
              <a:p>
                <a:pPr marL="1549400" lvl="2" indent="-457200">
                  <a:spcBef>
                    <a:spcPts val="0"/>
                  </a:spcBef>
                </a:pPr>
                <a:r>
                  <a:rPr lang="en-US"/>
                  <a:t>i.e. k-nearest neighbors, 3x3 grids</a:t>
                </a:r>
              </a:p>
              <a:p>
                <a:pPr marL="1092200" lvl="1" indent="-457200">
                  <a:spcBef>
                    <a:spcPts val="0"/>
                  </a:spcBef>
                </a:pPr>
                <a:endParaRPr lang="en-US"/>
              </a:p>
              <a:p>
                <a:pPr marL="635000" indent="-457200">
                  <a:spcBef>
                    <a:spcPts val="0"/>
                  </a:spcBef>
                </a:pPr>
                <a:r>
                  <a:rPr lang="en-US"/>
                  <a:t>Image Processing GNN (IPG)</a:t>
                </a:r>
              </a:p>
              <a:p>
                <a:pPr marL="1092200" lvl="1" indent="-457200">
                  <a:spcBef>
                    <a:spcPts val="0"/>
                  </a:spcBef>
                </a:pPr>
                <a:r>
                  <a:rPr lang="en-US"/>
                  <a:t>Degree + Spatial flexibility</a:t>
                </a:r>
              </a:p>
              <a:p>
                <a:pPr marL="1092200" lvl="1" indent="-457200">
                  <a:spcBef>
                    <a:spcPts val="0"/>
                  </a:spcBef>
                </a:pPr>
                <a:r>
                  <a:rPr lang="en-US"/>
                  <a:t>Detail rich nodes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/>
                  <a:t> more connections</a:t>
                </a:r>
              </a:p>
              <a:p>
                <a:pPr marL="1092200" lvl="1" indent="-457200">
                  <a:spcBef>
                    <a:spcPts val="0"/>
                  </a:spcBef>
                </a:pPr>
                <a:endParaRPr/>
              </a:p>
            </p:txBody>
          </p:sp>
        </mc:Choice>
        <mc:Fallback>
          <p:sp>
            <p:nvSpPr>
              <p:cNvPr id="58" name="Google Shape;58;p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5420" y="1001921"/>
                <a:ext cx="5685716" cy="5212080"/>
              </a:xfrm>
              <a:prstGeom prst="rect">
                <a:avLst/>
              </a:prstGeom>
              <a:blipFill>
                <a:blip r:embed="rId3"/>
                <a:stretch>
                  <a:fillRect l="-750" t="-38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Google Shape;59;p3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©  Erich Schmitz, MAIA Lab, 2024</a:t>
            </a:r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345924-5DCD-E7AB-C51A-A44A525F6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686" y="3947132"/>
            <a:ext cx="6542314" cy="16976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AB8CD4-25EC-6D53-340E-44D4BE0BFD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5959"/>
          <a:stretch/>
        </p:blipFill>
        <p:spPr>
          <a:xfrm>
            <a:off x="6471558" y="810290"/>
            <a:ext cx="4237264" cy="26303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Processing GNN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Google Shape;66;p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55906" y="969264"/>
                <a:ext cx="5418869" cy="4332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92500" lnSpcReduction="10000"/>
              </a:bodyPr>
              <a:lstStyle/>
              <a:p>
                <a:pPr marL="635000" indent="-457200">
                  <a:spcBef>
                    <a:spcPts val="0"/>
                  </a:spcBef>
                </a:pPr>
                <a:r>
                  <a:rPr lang="en-US"/>
                  <a:t>Graph construction</a:t>
                </a:r>
              </a:p>
              <a:p>
                <a:pPr marL="1092200" lvl="1" indent="-457200">
                  <a:spcBef>
                    <a:spcPts val="0"/>
                  </a:spcBef>
                </a:pPr>
                <a:r>
                  <a:rPr lang="en-US"/>
                  <a:t>Degree Flexibility</a:t>
                </a:r>
              </a:p>
              <a:p>
                <a:pPr marL="1549400" lvl="2" indent="-457200">
                  <a:spcBef>
                    <a:spcPts val="0"/>
                  </a:spcBef>
                </a:pPr>
                <a:r>
                  <a:rPr lang="en-US"/>
                  <a:t>Detail-rich indicator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/>
                  <a:t> number of connections</a:t>
                </a:r>
              </a:p>
              <a:p>
                <a:pPr marL="1549400" lvl="2" indent="-457200">
                  <a:spcBef>
                    <a:spcPts val="0"/>
                  </a:spcBef>
                </a:pPr>
                <a:r>
                  <a:rPr lang="en-US"/>
                  <a:t>Pixel nodes</a:t>
                </a:r>
              </a:p>
              <a:p>
                <a:pPr marL="1092200" lvl="1" indent="-457200">
                  <a:spcBef>
                    <a:spcPts val="0"/>
                  </a:spcBef>
                </a:pPr>
                <a:r>
                  <a:rPr lang="en-US"/>
                  <a:t>Space Flexibility</a:t>
                </a:r>
              </a:p>
              <a:p>
                <a:pPr marL="1549400" lvl="2" indent="-457200">
                  <a:spcBef>
                    <a:spcPts val="0"/>
                  </a:spcBef>
                </a:pPr>
                <a:r>
                  <a:rPr lang="en-US"/>
                  <a:t>Local graphs</a:t>
                </a:r>
              </a:p>
              <a:p>
                <a:pPr marL="2006600" lvl="3" indent="-457200">
                  <a:spcBef>
                    <a:spcPts val="0"/>
                  </a:spcBef>
                </a:pPr>
                <a:r>
                  <a:rPr lang="en-US"/>
                  <a:t>Connections based on local sampling</a:t>
                </a:r>
              </a:p>
              <a:p>
                <a:pPr marL="1549400" lvl="2" indent="-457200">
                  <a:spcBef>
                    <a:spcPts val="0"/>
                  </a:spcBef>
                </a:pPr>
                <a:r>
                  <a:rPr lang="en-US"/>
                  <a:t>Global graphs</a:t>
                </a:r>
              </a:p>
              <a:p>
                <a:pPr marL="2006600" lvl="3" indent="-457200">
                  <a:spcBef>
                    <a:spcPts val="0"/>
                  </a:spcBef>
                </a:pPr>
                <a:r>
                  <a:rPr lang="en-US"/>
                  <a:t>Connections based on global sampling</a:t>
                </a:r>
              </a:p>
              <a:p>
                <a:pPr marL="635000" indent="-457200">
                  <a:spcBef>
                    <a:spcPts val="0"/>
                  </a:spcBef>
                </a:pPr>
                <a:r>
                  <a:rPr lang="en-US"/>
                  <a:t>Graph Aggregation</a:t>
                </a:r>
              </a:p>
              <a:p>
                <a:pPr marL="1092200" lvl="1" indent="-457200">
                  <a:spcBef>
                    <a:spcPts val="0"/>
                  </a:spcBef>
                </a:pPr>
                <a:r>
                  <a:rPr lang="en-US"/>
                  <a:t>Edge conditioned communication between nodes</a:t>
                </a:r>
              </a:p>
            </p:txBody>
          </p:sp>
        </mc:Choice>
        <mc:Fallback>
          <p:sp>
            <p:nvSpPr>
              <p:cNvPr id="66" name="Google Shape;66;p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5906" y="969264"/>
                <a:ext cx="5418869" cy="4332986"/>
              </a:xfrm>
              <a:prstGeom prst="rect">
                <a:avLst/>
              </a:prstGeom>
              <a:blipFill>
                <a:blip r:embed="rId3"/>
                <a:stretch>
                  <a:fillRect l="-787" t="-3797" r="-23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Google Shape;67;p4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©  Erich Schmitz, MAIA Lab, 2024</a:t>
            </a: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45AFD-E32A-045A-D234-01EC378E1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041" y="719010"/>
            <a:ext cx="3599500" cy="3245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1E726-A8F4-9998-6747-FF3F81772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938" y="4361815"/>
            <a:ext cx="5315692" cy="1819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4F9587-CB19-DC79-246A-050FC7F367A6}"/>
              </a:ext>
            </a:extLst>
          </p:cNvPr>
          <p:cNvSpPr txBox="1"/>
          <p:nvPr/>
        </p:nvSpPr>
        <p:spPr>
          <a:xfrm>
            <a:off x="6858000" y="4193404"/>
            <a:ext cx="947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EAB9F-DCFA-B531-D7F2-B0BB0B2B585D}"/>
              </a:ext>
            </a:extLst>
          </p:cNvPr>
          <p:cNvSpPr txBox="1"/>
          <p:nvPr/>
        </p:nvSpPr>
        <p:spPr>
          <a:xfrm>
            <a:off x="8347116" y="4193403"/>
            <a:ext cx="1523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Local Sampling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32C3F-F83F-C4EF-58CD-ABADD01B8C2B}"/>
              </a:ext>
            </a:extLst>
          </p:cNvPr>
          <p:cNvSpPr txBox="1"/>
          <p:nvPr/>
        </p:nvSpPr>
        <p:spPr>
          <a:xfrm>
            <a:off x="10056791" y="4207926"/>
            <a:ext cx="1523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Global Sampling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B95BB8-8950-18B8-1387-9F4CB92A3A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018" r="4710" b="25959"/>
          <a:stretch/>
        </p:blipFill>
        <p:spPr>
          <a:xfrm>
            <a:off x="6690178" y="1263490"/>
            <a:ext cx="1282700" cy="26303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DD3A48-79D6-99F3-88DD-9DD9A3410426}"/>
                  </a:ext>
                </a:extLst>
              </p:cNvPr>
              <p:cNvSpPr txBox="1"/>
              <p:nvPr/>
            </p:nvSpPr>
            <p:spPr>
              <a:xfrm>
                <a:off x="6665685" y="887580"/>
                <a:ext cx="1270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/>
                  <a:t>Detail-rich indicator,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120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DD3A48-79D6-99F3-88DD-9DD9A3410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685" y="887580"/>
                <a:ext cx="1270804" cy="461665"/>
              </a:xfrm>
              <a:prstGeom prst="rect">
                <a:avLst/>
              </a:prstGeom>
              <a:blipFill>
                <a:blip r:embed="rId7"/>
                <a:stretch>
                  <a:fillRect t="-266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EB5FD77-7D69-21D3-2828-9BB516175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250" y="5160899"/>
            <a:ext cx="3943900" cy="905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CAC5-6A92-40B0-E56F-8A44FFFA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IPG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CB38D-FAF0-B9FE-D91A-F2EAD81C4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905" y="4787900"/>
            <a:ext cx="10663767" cy="1393444"/>
          </a:xfrm>
        </p:spPr>
        <p:txBody>
          <a:bodyPr/>
          <a:lstStyle/>
          <a:p>
            <a:r>
              <a:rPr lang="en-US"/>
              <a:t>Local and Global graphs alternate sequentially in GALs</a:t>
            </a:r>
          </a:p>
          <a:p>
            <a:r>
              <a:rPr lang="en-US"/>
              <a:t>Image reconstructed through pixel-shuffle </a:t>
            </a:r>
            <a:r>
              <a:rPr lang="en-US" err="1"/>
              <a:t>upsampler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6E2C5-71D2-8F93-AEAB-961D513F77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©  Erich Schmitz, MAIA Lab,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9C7F6-FAE4-FD67-32C5-9E9C1E7B6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29E68-D680-27B0-2F70-3138A6DE7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48" y="969264"/>
            <a:ext cx="11498280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Google Shape;74;p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5505" y="971943"/>
                <a:ext cx="4158995" cy="5212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/>
              </a:bodyPr>
              <a:lstStyle/>
              <a:p>
                <a:pPr marL="635000" indent="-457200">
                  <a:spcBef>
                    <a:spcPts val="0"/>
                  </a:spcBef>
                </a:pPr>
                <a:r>
                  <a:rPr lang="en-US"/>
                  <a:t>Compare IPG model with other SR methods</a:t>
                </a:r>
              </a:p>
              <a:p>
                <a:pPr marL="635000" indent="-457200">
                  <a:spcBef>
                    <a:spcPts val="0"/>
                  </a:spcBef>
                </a:pPr>
                <a:endParaRPr lang="en-US"/>
              </a:p>
              <a:p>
                <a:pPr marL="635000" indent="-457200">
                  <a:spcBef>
                    <a:spcPts val="0"/>
                  </a:spcBef>
                </a:pPr>
                <a:r>
                  <a:rPr lang="en-US" err="1"/>
                  <a:t>xN</a:t>
                </a:r>
                <a:r>
                  <a:rPr lang="en-US"/>
                  <a:t> SR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/>
                  <a:t> resolution increase</a:t>
                </a:r>
              </a:p>
              <a:p>
                <a:pPr marL="1092200" lvl="1" indent="-457200">
                  <a:spcBef>
                    <a:spcPts val="0"/>
                  </a:spcBef>
                </a:pPr>
                <a:r>
                  <a:rPr lang="en-US"/>
                  <a:t>x2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/>
                  <a:t> double image size</a:t>
                </a:r>
              </a:p>
              <a:p>
                <a:pPr marL="1092200" lvl="1" indent="-457200">
                  <a:spcBef>
                    <a:spcPts val="0"/>
                  </a:spcBef>
                </a:pPr>
                <a:endParaRPr lang="en-US"/>
              </a:p>
              <a:p>
                <a:pPr marL="635000" indent="-457200">
                  <a:spcBef>
                    <a:spcPts val="0"/>
                  </a:spcBef>
                </a:pPr>
                <a:endParaRPr/>
              </a:p>
            </p:txBody>
          </p:sp>
        </mc:Choice>
        <mc:Fallback>
          <p:sp>
            <p:nvSpPr>
              <p:cNvPr id="74" name="Google Shape;74;p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5505" y="971943"/>
                <a:ext cx="4158995" cy="5212080"/>
              </a:xfrm>
              <a:prstGeom prst="rect">
                <a:avLst/>
              </a:prstGeom>
              <a:blipFill>
                <a:blip r:embed="rId3"/>
                <a:stretch>
                  <a:fillRect l="-1026" t="-2105" r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Google Shape;75;p5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©  Erich Schmitz, MAIA Lab, 2024</a:t>
            </a:r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ldNum" idx="12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64AEA-6CF2-1096-F782-0EF23A4A6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345" y="512064"/>
            <a:ext cx="7804150" cy="52156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4258-B66D-C41F-713D-AAD05C0E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E8738-FCC4-E0E6-446A-862B3DD28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05" y="909829"/>
            <a:ext cx="2952495" cy="5212080"/>
          </a:xfrm>
        </p:spPr>
        <p:txBody>
          <a:bodyPr/>
          <a:lstStyle/>
          <a:p>
            <a:r>
              <a:rPr lang="en-US"/>
              <a:t>SR x4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FB17A-A76C-BDE8-403B-A904310FCF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©  Erich Schmitz, MAIA Lab,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ADFAD-7779-3465-6765-AAAC60D780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6D409-597E-2B26-B0BD-5957E7881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944432"/>
            <a:ext cx="9118600" cy="57893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9944AF-FC4E-7FDA-2465-EF6819F2E229}"/>
              </a:ext>
            </a:extLst>
          </p:cNvPr>
          <p:cNvSpPr/>
          <p:nvPr/>
        </p:nvSpPr>
        <p:spPr>
          <a:xfrm>
            <a:off x="10680700" y="1914886"/>
            <a:ext cx="1390650" cy="9171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E3EEC7-4425-EF8C-5CB6-0B80D245ED1B}"/>
              </a:ext>
            </a:extLst>
          </p:cNvPr>
          <p:cNvSpPr/>
          <p:nvPr/>
        </p:nvSpPr>
        <p:spPr>
          <a:xfrm>
            <a:off x="10665079" y="3686536"/>
            <a:ext cx="1390650" cy="9171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23071E-2A2D-C067-E9EC-C586CF2801AC}"/>
              </a:ext>
            </a:extLst>
          </p:cNvPr>
          <p:cNvSpPr/>
          <p:nvPr/>
        </p:nvSpPr>
        <p:spPr>
          <a:xfrm>
            <a:off x="10680700" y="5458186"/>
            <a:ext cx="1390650" cy="9171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6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B2AB-CFBF-B66F-A2DC-99337E0F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FE416-37E2-7F1D-B126-160E95DB4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05" y="971943"/>
            <a:ext cx="6356095" cy="5212080"/>
          </a:xfrm>
        </p:spPr>
        <p:txBody>
          <a:bodyPr/>
          <a:lstStyle/>
          <a:p>
            <a:r>
              <a:rPr lang="en-US"/>
              <a:t>Increase image resolution without increased dose</a:t>
            </a:r>
          </a:p>
          <a:p>
            <a:r>
              <a:rPr lang="en-US">
                <a:hlinkClick r:id="rId2"/>
              </a:rPr>
              <a:t>SR in adaptive MRI-guided radiation therapy</a:t>
            </a:r>
            <a:endParaRPr lang="en-US"/>
          </a:p>
          <a:p>
            <a:pPr lvl="1"/>
            <a:r>
              <a:rPr lang="en-US"/>
              <a:t>Increased spatial resolution without compromising temporal resolution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55E91-7C61-8FFA-C150-6A38650ACF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/>
              <a:t>©  Erich Schmitz, MAIA Lab,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F710D-A216-7800-5498-87433BA1A3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15AE4-6927-2747-A8D5-48B739205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50" y="3835265"/>
            <a:ext cx="3037250" cy="3007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017181-C55C-D725-225A-7B204C34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677" y="2916005"/>
            <a:ext cx="3885173" cy="3941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5C17E1-DF81-A627-83D8-B31E12526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00" y="0"/>
            <a:ext cx="2889504" cy="29995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893729-3508-C5CA-D8CF-0BCCD0462F6F}"/>
              </a:ext>
            </a:extLst>
          </p:cNvPr>
          <p:cNvSpPr txBox="1"/>
          <p:nvPr/>
        </p:nvSpPr>
        <p:spPr>
          <a:xfrm>
            <a:off x="8534400" y="2039045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High dose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0420B9-198E-A108-0570-38AB1D1F2E27}"/>
              </a:ext>
            </a:extLst>
          </p:cNvPr>
          <p:cNvSpPr txBox="1"/>
          <p:nvPr/>
        </p:nvSpPr>
        <p:spPr>
          <a:xfrm>
            <a:off x="9871202" y="2039045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Low dose</a:t>
            </a:r>
          </a:p>
        </p:txBody>
      </p:sp>
    </p:spTree>
    <p:extLst>
      <p:ext uri="{BB962C8B-B14F-4D97-AF65-F5344CB8AC3E}">
        <p14:creationId xmlns:p14="http://schemas.microsoft.com/office/powerpoint/2010/main" val="73083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2315311" y="281356"/>
            <a:ext cx="7756337" cy="56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Acknowledgement</a:t>
            </a: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7685412" y="909262"/>
            <a:ext cx="1984664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MAIA Lab</a:t>
            </a:r>
            <a:endParaRPr/>
          </a:p>
        </p:txBody>
      </p:sp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t="2261" r="1471"/>
          <a:stretch/>
        </p:blipFill>
        <p:spPr>
          <a:xfrm>
            <a:off x="3605792" y="2816040"/>
            <a:ext cx="4864363" cy="339948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"/>
          <p:cNvSpPr txBox="1">
            <a:spLocks noGrp="1"/>
          </p:cNvSpPr>
          <p:nvPr>
            <p:ph type="sldNum" idx="4294967295"/>
          </p:nvPr>
        </p:nvSpPr>
        <p:spPr>
          <a:xfrm>
            <a:off x="0" y="6459453"/>
            <a:ext cx="1524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86" name="Google Shape;8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1516" y="1052136"/>
            <a:ext cx="4124189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/>
          <p:nvPr/>
        </p:nvSpPr>
        <p:spPr>
          <a:xfrm>
            <a:off x="7546752" y="741405"/>
            <a:ext cx="172103" cy="1678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 txBox="1">
            <a:spLocks noGrp="1"/>
          </p:cNvSpPr>
          <p:nvPr>
            <p:ph type="ftr" idx="11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©  Erich Schmitz, MAIA Lab, 2024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5437A391DBC24890FF8D52B3BDA044" ma:contentTypeVersion="4" ma:contentTypeDescription="Create a new document." ma:contentTypeScope="" ma:versionID="9fe955dbc4fe60026d4155f472679d70">
  <xsd:schema xmlns:xsd="http://www.w3.org/2001/XMLSchema" xmlns:xs="http://www.w3.org/2001/XMLSchema" xmlns:p="http://schemas.microsoft.com/office/2006/metadata/properties" xmlns:ns2="356b06e6-5b67-41bb-8a29-a310061e6d85" xmlns:ns3="8e144c5c-f244-4800-abc4-51311a12802d" targetNamespace="http://schemas.microsoft.com/office/2006/metadata/properties" ma:root="true" ma:fieldsID="e3f01ed45af358ac693abc853bbb76d2" ns2:_="" ns3:_="">
    <xsd:import namespace="356b06e6-5b67-41bb-8a29-a310061e6d85"/>
    <xsd:import namespace="8e144c5c-f244-4800-abc4-51311a1280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b06e6-5b67-41bb-8a29-a310061e6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44c5c-f244-4800-abc4-51311a1280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CDBB1C-325F-4C05-8899-99493DCD99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E32ACD-445B-4860-A17E-2FBFC29A64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313DA-B989-44B2-B456-55C85D0AF196}">
  <ds:schemaRefs>
    <ds:schemaRef ds:uri="356b06e6-5b67-41bb-8a29-a310061e6d85"/>
    <ds:schemaRef ds:uri="8e144c5c-f244-4800-abc4-51311a1280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Overview</vt:lpstr>
      <vt:lpstr>SR with flexibility</vt:lpstr>
      <vt:lpstr>Image Processing GNN</vt:lpstr>
      <vt:lpstr>IPG Architecture</vt:lpstr>
      <vt:lpstr>Results</vt:lpstr>
      <vt:lpstr>Visual Results</vt:lpstr>
      <vt:lpstr>Medical Applications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Maedche</dc:creator>
  <cp:revision>1</cp:revision>
  <dcterms:created xsi:type="dcterms:W3CDTF">2014-10-08T20:21:07Z</dcterms:created>
  <dcterms:modified xsi:type="dcterms:W3CDTF">2024-11-15T00:01:16Z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0x0101009A5437A391DBC24890FF8D52B3BDA044</vt:lpwstr>
  </property>
</Properties>
</file>