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10" r:id="rId5"/>
    <p:sldId id="337" r:id="rId6"/>
    <p:sldId id="368" r:id="rId7"/>
    <p:sldId id="353" r:id="rId8"/>
    <p:sldId id="354" r:id="rId9"/>
    <p:sldId id="345" r:id="rId10"/>
    <p:sldId id="355" r:id="rId11"/>
    <p:sldId id="346" r:id="rId12"/>
    <p:sldId id="356" r:id="rId13"/>
    <p:sldId id="357" r:id="rId14"/>
    <p:sldId id="358" r:id="rId15"/>
    <p:sldId id="359" r:id="rId16"/>
    <p:sldId id="363" r:id="rId17"/>
    <p:sldId id="361" r:id="rId18"/>
    <p:sldId id="360" r:id="rId19"/>
    <p:sldId id="362" r:id="rId20"/>
    <p:sldId id="365" r:id="rId21"/>
    <p:sldId id="364" r:id="rId22"/>
    <p:sldId id="367" r:id="rId2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375402F-76D0-1D49-BD56-D8A32DD92941}">
          <p14:sldIdLst>
            <p14:sldId id="310"/>
            <p14:sldId id="337"/>
            <p14:sldId id="368"/>
            <p14:sldId id="353"/>
            <p14:sldId id="354"/>
            <p14:sldId id="345"/>
            <p14:sldId id="355"/>
            <p14:sldId id="346"/>
            <p14:sldId id="356"/>
            <p14:sldId id="357"/>
            <p14:sldId id="358"/>
            <p14:sldId id="359"/>
            <p14:sldId id="363"/>
            <p14:sldId id="361"/>
            <p14:sldId id="360"/>
            <p14:sldId id="362"/>
            <p14:sldId id="365"/>
            <p14:sldId id="364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4F5F8"/>
    <a:srgbClr val="FC0300"/>
    <a:srgbClr val="0000FF"/>
    <a:srgbClr val="0301F9"/>
    <a:srgbClr val="FF0000"/>
    <a:srgbClr val="FF00FF"/>
    <a:srgbClr val="C6D9F1"/>
    <a:srgbClr val="E9FFAA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25D34-797C-4E02-A4AC-7E1BD34CAC2A}" v="39" dt="2023-12-21T15:49:39.816"/>
    <p1510:client id="{458D3AC2-D7A4-4498-AE95-5105A421B02E}" v="92" dt="2024-01-03T22:09:43.166"/>
    <p1510:client id="{C5D04B90-B063-43F1-8F6A-932348763C78}" v="8" dt="2023-05-15T18:18:09.403"/>
    <p1510:client id="{D5EFB2C5-8783-47AB-B2D6-00BDCCA14E4D}" v="63" dt="2023-12-21T15:43:03.453"/>
    <p1510:client id="{E9BED623-3BC2-47CD-9813-C8CCD21507B4}" v="83" dt="2023-11-27T14:29:44.62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192" autoAdjust="0"/>
  </p:normalViewPr>
  <p:slideViewPr>
    <p:cSldViewPr snapToGrid="0" snapToObjects="1">
      <p:cViewPr>
        <p:scale>
          <a:sx n="100" d="100"/>
          <a:sy n="100" d="100"/>
        </p:scale>
        <p:origin x="858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17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en-Yi Liao" userId="S::chien-yi.liao@utsouthwestern.edu::663b1c13-48e6-4eb2-87e3-ec1575151826" providerId="AD" clId="Web-{17825D34-797C-4E02-A4AC-7E1BD34CAC2A}"/>
    <pc:docChg chg="addSld modSld addSection delSection modSection">
      <pc:chgData name="Chien-Yi Liao" userId="S::chien-yi.liao@utsouthwestern.edu::663b1c13-48e6-4eb2-87e3-ec1575151826" providerId="AD" clId="Web-{17825D34-797C-4E02-A4AC-7E1BD34CAC2A}" dt="2023-12-21T15:49:28.175" v="34" actId="20577"/>
      <pc:docMkLst>
        <pc:docMk/>
      </pc:docMkLst>
      <pc:sldChg chg="modSp">
        <pc:chgData name="Chien-Yi Liao" userId="S::chien-yi.liao@utsouthwestern.edu::663b1c13-48e6-4eb2-87e3-ec1575151826" providerId="AD" clId="Web-{17825D34-797C-4E02-A4AC-7E1BD34CAC2A}" dt="2023-12-21T15:49:03.628" v="30" actId="14100"/>
        <pc:sldMkLst>
          <pc:docMk/>
          <pc:sldMk cId="1612563979" sldId="320"/>
        </pc:sldMkLst>
        <pc:spChg chg="mod">
          <ac:chgData name="Chien-Yi Liao" userId="S::chien-yi.liao@utsouthwestern.edu::663b1c13-48e6-4eb2-87e3-ec1575151826" providerId="AD" clId="Web-{17825D34-797C-4E02-A4AC-7E1BD34CAC2A}" dt="2023-12-21T15:49:00.331" v="28" actId="1076"/>
          <ac:spMkLst>
            <pc:docMk/>
            <pc:sldMk cId="1612563979" sldId="320"/>
            <ac:spMk id="8" creationId="{E63DE15A-701F-C9CA-36A7-EC5E0DE3FC9B}"/>
          </ac:spMkLst>
        </pc:spChg>
        <pc:spChg chg="mod">
          <ac:chgData name="Chien-Yi Liao" userId="S::chien-yi.liao@utsouthwestern.edu::663b1c13-48e6-4eb2-87e3-ec1575151826" providerId="AD" clId="Web-{17825D34-797C-4E02-A4AC-7E1BD34CAC2A}" dt="2023-12-21T15:49:00.331" v="29" actId="1076"/>
          <ac:spMkLst>
            <pc:docMk/>
            <pc:sldMk cId="1612563979" sldId="320"/>
            <ac:spMk id="9" creationId="{1739B8A1-AD0B-FF7C-FA2E-B63B4007AEB5}"/>
          </ac:spMkLst>
        </pc:spChg>
        <pc:picChg chg="mod">
          <ac:chgData name="Chien-Yi Liao" userId="S::chien-yi.liao@utsouthwestern.edu::663b1c13-48e6-4eb2-87e3-ec1575151826" providerId="AD" clId="Web-{17825D34-797C-4E02-A4AC-7E1BD34CAC2A}" dt="2023-12-21T15:49:00.299" v="26" actId="1076"/>
          <ac:picMkLst>
            <pc:docMk/>
            <pc:sldMk cId="1612563979" sldId="320"/>
            <ac:picMk id="6" creationId="{5C1B73B2-A015-157A-97EB-5D61F5A78536}"/>
          </ac:picMkLst>
        </pc:picChg>
        <pc:picChg chg="mod">
          <ac:chgData name="Chien-Yi Liao" userId="S::chien-yi.liao@utsouthwestern.edu::663b1c13-48e6-4eb2-87e3-ec1575151826" providerId="AD" clId="Web-{17825D34-797C-4E02-A4AC-7E1BD34CAC2A}" dt="2023-12-21T15:49:00.331" v="27" actId="1076"/>
          <ac:picMkLst>
            <pc:docMk/>
            <pc:sldMk cId="1612563979" sldId="320"/>
            <ac:picMk id="7" creationId="{03F01C24-6E88-46D8-37EB-D6DED5C763C8}"/>
          </ac:picMkLst>
        </pc:picChg>
        <pc:picChg chg="mod">
          <ac:chgData name="Chien-Yi Liao" userId="S::chien-yi.liao@utsouthwestern.edu::663b1c13-48e6-4eb2-87e3-ec1575151826" providerId="AD" clId="Web-{17825D34-797C-4E02-A4AC-7E1BD34CAC2A}" dt="2023-12-21T15:49:03.628" v="30" actId="14100"/>
          <ac:picMkLst>
            <pc:docMk/>
            <pc:sldMk cId="1612563979" sldId="320"/>
            <ac:picMk id="10" creationId="{896C253A-AFCF-08DD-5DDD-EF2254BE7272}"/>
          </ac:picMkLst>
        </pc:picChg>
      </pc:sldChg>
      <pc:sldChg chg="addSp delSp modSp new">
        <pc:chgData name="Chien-Yi Liao" userId="S::chien-yi.liao@utsouthwestern.edu::663b1c13-48e6-4eb2-87e3-ec1575151826" providerId="AD" clId="Web-{17825D34-797C-4E02-A4AC-7E1BD34CAC2A}" dt="2023-12-21T15:48:53.362" v="25" actId="20577"/>
        <pc:sldMkLst>
          <pc:docMk/>
          <pc:sldMk cId="3620501000" sldId="321"/>
        </pc:sldMkLst>
        <pc:spChg chg="mod">
          <ac:chgData name="Chien-Yi Liao" userId="S::chien-yi.liao@utsouthwestern.edu::663b1c13-48e6-4eb2-87e3-ec1575151826" providerId="AD" clId="Web-{17825D34-797C-4E02-A4AC-7E1BD34CAC2A}" dt="2023-12-21T15:48:53.362" v="25" actId="20577"/>
          <ac:spMkLst>
            <pc:docMk/>
            <pc:sldMk cId="3620501000" sldId="321"/>
            <ac:spMk id="2" creationId="{BDCD05CA-E5BC-9A83-784E-E441A3841050}"/>
          </ac:spMkLst>
        </pc:spChg>
        <pc:spChg chg="del">
          <ac:chgData name="Chien-Yi Liao" userId="S::chien-yi.liao@utsouthwestern.edu::663b1c13-48e6-4eb2-87e3-ec1575151826" providerId="AD" clId="Web-{17825D34-797C-4E02-A4AC-7E1BD34CAC2A}" dt="2023-12-21T15:47:36.500" v="3"/>
          <ac:spMkLst>
            <pc:docMk/>
            <pc:sldMk cId="3620501000" sldId="321"/>
            <ac:spMk id="3" creationId="{AF252D61-B2AC-14A4-E692-82EB55CA3F5F}"/>
          </ac:spMkLst>
        </pc:spChg>
        <pc:picChg chg="add mod">
          <ac:chgData name="Chien-Yi Liao" userId="S::chien-yi.liao@utsouthwestern.edu::663b1c13-48e6-4eb2-87e3-ec1575151826" providerId="AD" clId="Web-{17825D34-797C-4E02-A4AC-7E1BD34CAC2A}" dt="2023-12-21T15:47:49.281" v="8" actId="1076"/>
          <ac:picMkLst>
            <pc:docMk/>
            <pc:sldMk cId="3620501000" sldId="321"/>
            <ac:picMk id="6" creationId="{581E22FF-6E52-587F-6D2D-0B40D0E5328B}"/>
          </ac:picMkLst>
        </pc:picChg>
      </pc:sldChg>
      <pc:sldChg chg="addSp delSp modSp new">
        <pc:chgData name="Chien-Yi Liao" userId="S::chien-yi.liao@utsouthwestern.edu::663b1c13-48e6-4eb2-87e3-ec1575151826" providerId="AD" clId="Web-{17825D34-797C-4E02-A4AC-7E1BD34CAC2A}" dt="2023-12-21T15:49:28.175" v="34" actId="20577"/>
        <pc:sldMkLst>
          <pc:docMk/>
          <pc:sldMk cId="2038042332" sldId="322"/>
        </pc:sldMkLst>
        <pc:spChg chg="mod">
          <ac:chgData name="Chien-Yi Liao" userId="S::chien-yi.liao@utsouthwestern.edu::663b1c13-48e6-4eb2-87e3-ec1575151826" providerId="AD" clId="Web-{17825D34-797C-4E02-A4AC-7E1BD34CAC2A}" dt="2023-12-21T15:49:28.175" v="34" actId="20577"/>
          <ac:spMkLst>
            <pc:docMk/>
            <pc:sldMk cId="2038042332" sldId="322"/>
            <ac:spMk id="2" creationId="{69264ACC-45AF-0D1E-C7C8-532B987BB43B}"/>
          </ac:spMkLst>
        </pc:spChg>
        <pc:spChg chg="del">
          <ac:chgData name="Chien-Yi Liao" userId="S::chien-yi.liao@utsouthwestern.edu::663b1c13-48e6-4eb2-87e3-ec1575151826" providerId="AD" clId="Web-{17825D34-797C-4E02-A4AC-7E1BD34CAC2A}" dt="2023-12-21T15:49:10.112" v="32"/>
          <ac:spMkLst>
            <pc:docMk/>
            <pc:sldMk cId="2038042332" sldId="322"/>
            <ac:spMk id="3" creationId="{0D356BA1-FA0B-5D89-33A9-8F6A9F93A5D8}"/>
          </ac:spMkLst>
        </pc:spChg>
        <pc:graphicFrameChg chg="add mod">
          <ac:chgData name="Chien-Yi Liao" userId="S::chien-yi.liao@utsouthwestern.edu::663b1c13-48e6-4eb2-87e3-ec1575151826" providerId="AD" clId="Web-{17825D34-797C-4E02-A4AC-7E1BD34CAC2A}" dt="2023-12-21T15:49:20.628" v="33"/>
          <ac:graphicFrameMkLst>
            <pc:docMk/>
            <pc:sldMk cId="2038042332" sldId="322"/>
            <ac:graphicFrameMk id="7" creationId="{67A96BE6-AB19-D86D-B2B0-F9AAF4A3C83F}"/>
          </ac:graphicFrameMkLst>
        </pc:graphicFrameChg>
      </pc:sldChg>
    </pc:docChg>
  </pc:docChgLst>
  <pc:docChgLst>
    <pc:chgData name="BAI TI" userId="de1c85f230405de3" providerId="LiveId" clId="{7A797CDC-F1F7-4515-8ACC-F636846B3443}"/>
    <pc:docChg chg="modSld modMainMaster">
      <pc:chgData name="BAI TI" userId="de1c85f230405de3" providerId="LiveId" clId="{7A797CDC-F1F7-4515-8ACC-F636846B3443}" dt="2020-10-21T20:24:33.089" v="0"/>
      <pc:docMkLst>
        <pc:docMk/>
      </pc:docMkLst>
      <pc:sldChg chg="modSp">
        <pc:chgData name="BAI TI" userId="de1c85f230405de3" providerId="LiveId" clId="{7A797CDC-F1F7-4515-8ACC-F636846B3443}" dt="2020-10-21T20:24:33.089" v="0"/>
        <pc:sldMkLst>
          <pc:docMk/>
          <pc:sldMk cId="2399114825" sldId="274"/>
        </pc:sldMkLst>
        <pc:spChg chg="mod">
          <ac:chgData name="BAI TI" userId="de1c85f230405de3" providerId="LiveId" clId="{7A797CDC-F1F7-4515-8ACC-F636846B3443}" dt="2020-10-21T20:24:33.089" v="0"/>
          <ac:spMkLst>
            <pc:docMk/>
            <pc:sldMk cId="2399114825" sldId="274"/>
            <ac:spMk id="3" creationId="{00000000-0000-0000-0000-000000000000}"/>
          </ac:spMkLst>
        </pc:spChg>
        <pc:spChg chg="mod">
          <ac:chgData name="BAI TI" userId="de1c85f230405de3" providerId="LiveId" clId="{7A797CDC-F1F7-4515-8ACC-F636846B3443}" dt="2020-10-21T20:24:33.089" v="0"/>
          <ac:spMkLst>
            <pc:docMk/>
            <pc:sldMk cId="2399114825" sldId="274"/>
            <ac:spMk id="6" creationId="{00000000-0000-0000-0000-000000000000}"/>
          </ac:spMkLst>
        </pc:spChg>
        <pc:spChg chg="mod">
          <ac:chgData name="BAI TI" userId="de1c85f230405de3" providerId="LiveId" clId="{7A797CDC-F1F7-4515-8ACC-F636846B3443}" dt="2020-10-21T20:24:33.089" v="0"/>
          <ac:spMkLst>
            <pc:docMk/>
            <pc:sldMk cId="2399114825" sldId="274"/>
            <ac:spMk id="16" creationId="{00000000-0000-0000-0000-000000000000}"/>
          </ac:spMkLst>
        </pc:spChg>
        <pc:picChg chg="mod">
          <ac:chgData name="BAI TI" userId="de1c85f230405de3" providerId="LiveId" clId="{7A797CDC-F1F7-4515-8ACC-F636846B3443}" dt="2020-10-21T20:24:33.089" v="0"/>
          <ac:picMkLst>
            <pc:docMk/>
            <pc:sldMk cId="2399114825" sldId="274"/>
            <ac:picMk id="8" creationId="{00000000-0000-0000-0000-000000000000}"/>
          </ac:picMkLst>
        </pc:picChg>
        <pc:picChg chg="mod">
          <ac:chgData name="BAI TI" userId="de1c85f230405de3" providerId="LiveId" clId="{7A797CDC-F1F7-4515-8ACC-F636846B3443}" dt="2020-10-21T20:24:33.089" v="0"/>
          <ac:picMkLst>
            <pc:docMk/>
            <pc:sldMk cId="2399114825" sldId="274"/>
            <ac:picMk id="15" creationId="{00000000-0000-0000-0000-000000000000}"/>
          </ac:picMkLst>
        </pc:picChg>
      </pc:sldChg>
      <pc:sldChg chg="modSp">
        <pc:chgData name="BAI TI" userId="de1c85f230405de3" providerId="LiveId" clId="{7A797CDC-F1F7-4515-8ACC-F636846B3443}" dt="2020-10-21T20:24:33.089" v="0"/>
        <pc:sldMkLst>
          <pc:docMk/>
          <pc:sldMk cId="2828666842" sldId="297"/>
        </pc:sldMkLst>
        <pc:spChg chg="mod">
          <ac:chgData name="BAI TI" userId="de1c85f230405de3" providerId="LiveId" clId="{7A797CDC-F1F7-4515-8ACC-F636846B3443}" dt="2020-10-21T20:24:33.089" v="0"/>
          <ac:spMkLst>
            <pc:docMk/>
            <pc:sldMk cId="2828666842" sldId="297"/>
            <ac:spMk id="5" creationId="{00000000-0000-0000-0000-000000000000}"/>
          </ac:spMkLst>
        </pc:spChg>
      </pc:sldChg>
      <pc:sldMasterChg chg="modSp modSldLayout">
        <pc:chgData name="BAI TI" userId="de1c85f230405de3" providerId="LiveId" clId="{7A797CDC-F1F7-4515-8ACC-F636846B3443}" dt="2020-10-21T20:24:33.089" v="0"/>
        <pc:sldMasterMkLst>
          <pc:docMk/>
          <pc:sldMasterMk cId="0" sldId="2147483648"/>
        </pc:sldMasterMkLst>
        <pc:spChg chg="mod">
          <ac:chgData name="BAI TI" userId="de1c85f230405de3" providerId="LiveId" clId="{7A797CDC-F1F7-4515-8ACC-F636846B3443}" dt="2020-10-21T20:24:33.089" v="0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BAI TI" userId="de1c85f230405de3" providerId="LiveId" clId="{7A797CDC-F1F7-4515-8ACC-F636846B3443}" dt="2020-10-21T20:24:33.089" v="0"/>
          <ac:spMkLst>
            <pc:docMk/>
            <pc:sldMasterMk cId="0" sldId="2147483648"/>
            <ac:spMk id="7" creationId="{00000000-0000-0000-0000-000000000000}"/>
          </ac:spMkLst>
        </pc:spChg>
        <pc:spChg chg="mod">
          <ac:chgData name="BAI TI" userId="de1c85f230405de3" providerId="LiveId" clId="{7A797CDC-F1F7-4515-8ACC-F636846B3443}" dt="2020-10-21T20:24:33.089" v="0"/>
          <ac:spMkLst>
            <pc:docMk/>
            <pc:sldMasterMk cId="0" sldId="2147483648"/>
            <ac:spMk id="8" creationId="{00000000-0000-0000-0000-000000000000}"/>
          </ac:spMkLst>
        </pc:spChg>
        <pc:spChg chg="mod">
          <ac:chgData name="BAI TI" userId="de1c85f230405de3" providerId="LiveId" clId="{7A797CDC-F1F7-4515-8ACC-F636846B3443}" dt="2020-10-21T20:24:33.089" v="0"/>
          <ac:spMkLst>
            <pc:docMk/>
            <pc:sldMasterMk cId="0" sldId="2147483648"/>
            <ac:spMk id="9" creationId="{00000000-0000-0000-0000-000000000000}"/>
          </ac:spMkLst>
        </pc:spChg>
        <pc:spChg chg="mod">
          <ac:chgData name="BAI TI" userId="de1c85f230405de3" providerId="LiveId" clId="{7A797CDC-F1F7-4515-8ACC-F636846B3443}" dt="2020-10-21T20:24:33.089" v="0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BAI TI" userId="de1c85f230405de3" providerId="LiveId" clId="{7A797CDC-F1F7-4515-8ACC-F636846B3443}" dt="2020-10-21T20:24:33.089" v="0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BAI TI" userId="de1c85f230405de3" providerId="LiveId" clId="{7A797CDC-F1F7-4515-8ACC-F636846B3443}" dt="2020-10-21T20:24:33.089" v="0"/>
          <ac:spMkLst>
            <pc:docMk/>
            <pc:sldMasterMk cId="0" sldId="2147483648"/>
            <ac:spMk id="1027" creationId="{00000000-0000-0000-0000-000000000000}"/>
          </ac:spMkLst>
        </pc:spChg>
        <pc:picChg chg="mod">
          <ac:chgData name="BAI TI" userId="de1c85f230405de3" providerId="LiveId" clId="{7A797CDC-F1F7-4515-8ACC-F636846B3443}" dt="2020-10-21T20:24:33.089" v="0"/>
          <ac:picMkLst>
            <pc:docMk/>
            <pc:sldMasterMk cId="0" sldId="2147483648"/>
            <ac:picMk id="1029" creationId="{00000000-0000-0000-0000-000000000000}"/>
          </ac:picMkLst>
        </pc:picChg>
        <pc:sldLayoutChg chg="modSp">
          <pc:chgData name="BAI TI" userId="de1c85f230405de3" providerId="LiveId" clId="{7A797CDC-F1F7-4515-8ACC-F636846B3443}" dt="2020-10-21T20:24:33.089" v="0"/>
          <pc:sldLayoutMkLst>
            <pc:docMk/>
            <pc:sldMasterMk cId="0" sldId="2147483648"/>
            <pc:sldLayoutMk cId="1982523690" sldId="2147485194"/>
          </pc:sldLayoutMkLst>
          <pc:spChg chg="mod">
            <ac:chgData name="BAI TI" userId="de1c85f230405de3" providerId="LiveId" clId="{7A797CDC-F1F7-4515-8ACC-F636846B3443}" dt="2020-10-21T20:24:33.089" v="0"/>
            <ac:spMkLst>
              <pc:docMk/>
              <pc:sldMasterMk cId="0" sldId="2147483648"/>
              <pc:sldLayoutMk cId="1982523690" sldId="2147485194"/>
              <ac:spMk id="7" creationId="{00000000-0000-0000-0000-000000000000}"/>
            </ac:spMkLst>
          </pc:spChg>
          <pc:spChg chg="mod">
            <ac:chgData name="BAI TI" userId="de1c85f230405de3" providerId="LiveId" clId="{7A797CDC-F1F7-4515-8ACC-F636846B3443}" dt="2020-10-21T20:24:33.089" v="0"/>
            <ac:spMkLst>
              <pc:docMk/>
              <pc:sldMasterMk cId="0" sldId="2147483648"/>
              <pc:sldLayoutMk cId="1982523690" sldId="2147485194"/>
              <ac:spMk id="10" creationId="{00000000-0000-0000-0000-000000000000}"/>
            </ac:spMkLst>
          </pc:spChg>
          <pc:spChg chg="mod">
            <ac:chgData name="BAI TI" userId="de1c85f230405de3" providerId="LiveId" clId="{7A797CDC-F1F7-4515-8ACC-F636846B3443}" dt="2020-10-21T20:24:33.089" v="0"/>
            <ac:spMkLst>
              <pc:docMk/>
              <pc:sldMasterMk cId="0" sldId="2147483648"/>
              <pc:sldLayoutMk cId="1982523690" sldId="2147485194"/>
              <ac:spMk id="16" creationId="{00000000-0000-0000-0000-000000000000}"/>
            </ac:spMkLst>
          </pc:spChg>
          <pc:cxnChg chg="mod">
            <ac:chgData name="BAI TI" userId="de1c85f230405de3" providerId="LiveId" clId="{7A797CDC-F1F7-4515-8ACC-F636846B3443}" dt="2020-10-21T20:24:33.089" v="0"/>
            <ac:cxnSpMkLst>
              <pc:docMk/>
              <pc:sldMasterMk cId="0" sldId="2147483648"/>
              <pc:sldLayoutMk cId="1982523690" sldId="2147485194"/>
              <ac:cxnSpMk id="12" creationId="{00000000-0000-0000-0000-000000000000}"/>
            </ac:cxnSpMkLst>
          </pc:cxnChg>
        </pc:sldLayoutChg>
        <pc:sldLayoutChg chg="modSp">
          <pc:chgData name="BAI TI" userId="de1c85f230405de3" providerId="LiveId" clId="{7A797CDC-F1F7-4515-8ACC-F636846B3443}" dt="2020-10-21T20:24:33.089" v="0"/>
          <pc:sldLayoutMkLst>
            <pc:docMk/>
            <pc:sldMasterMk cId="0" sldId="2147483648"/>
            <pc:sldLayoutMk cId="200341316" sldId="2147485195"/>
          </pc:sldLayoutMkLst>
          <pc:spChg chg="mod">
            <ac:chgData name="BAI TI" userId="de1c85f230405de3" providerId="LiveId" clId="{7A797CDC-F1F7-4515-8ACC-F636846B3443}" dt="2020-10-21T20:24:33.089" v="0"/>
            <ac:spMkLst>
              <pc:docMk/>
              <pc:sldMasterMk cId="0" sldId="2147483648"/>
              <pc:sldLayoutMk cId="200341316" sldId="2147485195"/>
              <ac:spMk id="6" creationId="{00000000-0000-0000-0000-000000000000}"/>
            </ac:spMkLst>
          </pc:spChg>
          <pc:spChg chg="mod">
            <ac:chgData name="BAI TI" userId="de1c85f230405de3" providerId="LiveId" clId="{7A797CDC-F1F7-4515-8ACC-F636846B3443}" dt="2020-10-21T20:24:33.089" v="0"/>
            <ac:spMkLst>
              <pc:docMk/>
              <pc:sldMasterMk cId="0" sldId="2147483648"/>
              <pc:sldLayoutMk cId="200341316" sldId="2147485195"/>
              <ac:spMk id="9" creationId="{00000000-0000-0000-0000-000000000000}"/>
            </ac:spMkLst>
          </pc:spChg>
          <pc:cxnChg chg="mod">
            <ac:chgData name="BAI TI" userId="de1c85f230405de3" providerId="LiveId" clId="{7A797CDC-F1F7-4515-8ACC-F636846B3443}" dt="2020-10-21T20:24:33.089" v="0"/>
            <ac:cxnSpMkLst>
              <pc:docMk/>
              <pc:sldMasterMk cId="0" sldId="2147483648"/>
              <pc:sldLayoutMk cId="200341316" sldId="2147485195"/>
              <ac:cxnSpMk id="4" creationId="{00000000-0000-0000-0000-000000000000}"/>
            </ac:cxnSpMkLst>
          </pc:cxnChg>
        </pc:sldLayoutChg>
        <pc:sldLayoutChg chg="modSp">
          <pc:chgData name="BAI TI" userId="de1c85f230405de3" providerId="LiveId" clId="{7A797CDC-F1F7-4515-8ACC-F636846B3443}" dt="2020-10-21T20:24:33.089" v="0"/>
          <pc:sldLayoutMkLst>
            <pc:docMk/>
            <pc:sldMasterMk cId="0" sldId="2147483648"/>
            <pc:sldLayoutMk cId="690487134" sldId="2147485196"/>
          </pc:sldLayoutMkLst>
          <pc:spChg chg="mod">
            <ac:chgData name="BAI TI" userId="de1c85f230405de3" providerId="LiveId" clId="{7A797CDC-F1F7-4515-8ACC-F636846B3443}" dt="2020-10-21T20:24:33.089" v="0"/>
            <ac:spMkLst>
              <pc:docMk/>
              <pc:sldMasterMk cId="0" sldId="2147483648"/>
              <pc:sldLayoutMk cId="690487134" sldId="2147485196"/>
              <ac:spMk id="7" creationId="{00000000-0000-0000-0000-000000000000}"/>
            </ac:spMkLst>
          </pc:spChg>
          <pc:spChg chg="mod">
            <ac:chgData name="BAI TI" userId="de1c85f230405de3" providerId="LiveId" clId="{7A797CDC-F1F7-4515-8ACC-F636846B3443}" dt="2020-10-21T20:24:33.089" v="0"/>
            <ac:spMkLst>
              <pc:docMk/>
              <pc:sldMasterMk cId="0" sldId="2147483648"/>
              <pc:sldLayoutMk cId="690487134" sldId="2147485196"/>
              <ac:spMk id="8" creationId="{00000000-0000-0000-0000-000000000000}"/>
            </ac:spMkLst>
          </pc:spChg>
          <pc:cxnChg chg="mod">
            <ac:chgData name="BAI TI" userId="de1c85f230405de3" providerId="LiveId" clId="{7A797CDC-F1F7-4515-8ACC-F636846B3443}" dt="2020-10-21T20:24:33.089" v="0"/>
            <ac:cxnSpMkLst>
              <pc:docMk/>
              <pc:sldMasterMk cId="0" sldId="2147483648"/>
              <pc:sldLayoutMk cId="690487134" sldId="2147485196"/>
              <ac:cxnSpMk id="6" creationId="{00000000-0000-0000-0000-000000000000}"/>
            </ac:cxnSpMkLst>
          </pc:cxnChg>
        </pc:sldLayoutChg>
        <pc:sldLayoutChg chg="modSp">
          <pc:chgData name="BAI TI" userId="de1c85f230405de3" providerId="LiveId" clId="{7A797CDC-F1F7-4515-8ACC-F636846B3443}" dt="2020-10-21T20:24:33.089" v="0"/>
          <pc:sldLayoutMkLst>
            <pc:docMk/>
            <pc:sldMasterMk cId="0" sldId="2147483648"/>
            <pc:sldLayoutMk cId="2305682766" sldId="2147485197"/>
          </pc:sldLayoutMkLst>
          <pc:spChg chg="mod">
            <ac:chgData name="BAI TI" userId="de1c85f230405de3" providerId="LiveId" clId="{7A797CDC-F1F7-4515-8ACC-F636846B3443}" dt="2020-10-21T20:24:33.089" v="0"/>
            <ac:spMkLst>
              <pc:docMk/>
              <pc:sldMasterMk cId="0" sldId="2147483648"/>
              <pc:sldLayoutMk cId="2305682766" sldId="2147485197"/>
              <ac:spMk id="3" creationId="{00000000-0000-0000-0000-000000000000}"/>
            </ac:spMkLst>
          </pc:spChg>
          <pc:spChg chg="mod">
            <ac:chgData name="BAI TI" userId="de1c85f230405de3" providerId="LiveId" clId="{7A797CDC-F1F7-4515-8ACC-F636846B3443}" dt="2020-10-21T20:24:33.089" v="0"/>
            <ac:spMkLst>
              <pc:docMk/>
              <pc:sldMasterMk cId="0" sldId="2147483648"/>
              <pc:sldLayoutMk cId="2305682766" sldId="2147485197"/>
              <ac:spMk id="4" creationId="{00000000-0000-0000-0000-000000000000}"/>
            </ac:spMkLst>
          </pc:spChg>
        </pc:sldLayoutChg>
      </pc:sldMasterChg>
    </pc:docChg>
  </pc:docChgLst>
  <pc:docChgLst>
    <pc:chgData name="Mu-Han Lin" userId="S::mu-han.lin@utsouthwestern.edu::09d829e9-6cdb-470e-a744-70e333083f3b" providerId="AD" clId="Web-{458D3AC2-D7A4-4498-AE95-5105A421B02E}"/>
    <pc:docChg chg="modSld">
      <pc:chgData name="Mu-Han Lin" userId="S::mu-han.lin@utsouthwestern.edu::09d829e9-6cdb-470e-a744-70e333083f3b" providerId="AD" clId="Web-{458D3AC2-D7A4-4498-AE95-5105A421B02E}" dt="2024-01-03T22:07:25.771" v="7"/>
      <pc:docMkLst>
        <pc:docMk/>
      </pc:docMkLst>
      <pc:sldChg chg="modSp">
        <pc:chgData name="Mu-Han Lin" userId="S::mu-han.lin@utsouthwestern.edu::09d829e9-6cdb-470e-a744-70e333083f3b" providerId="AD" clId="Web-{458D3AC2-D7A4-4498-AE95-5105A421B02E}" dt="2024-01-03T22:07:25.771" v="7"/>
        <pc:sldMkLst>
          <pc:docMk/>
          <pc:sldMk cId="2038042332" sldId="322"/>
        </pc:sldMkLst>
        <pc:graphicFrameChg chg="mod modGraphic">
          <ac:chgData name="Mu-Han Lin" userId="S::mu-han.lin@utsouthwestern.edu::09d829e9-6cdb-470e-a744-70e333083f3b" providerId="AD" clId="Web-{458D3AC2-D7A4-4498-AE95-5105A421B02E}" dt="2024-01-03T22:07:25.771" v="7"/>
          <ac:graphicFrameMkLst>
            <pc:docMk/>
            <pc:sldMk cId="2038042332" sldId="322"/>
            <ac:graphicFrameMk id="7" creationId="{67A96BE6-AB19-D86D-B2B0-F9AAF4A3C83F}"/>
          </ac:graphicFrameMkLst>
        </pc:graphicFrameChg>
      </pc:sldChg>
    </pc:docChg>
  </pc:docChgLst>
  <pc:docChgLst>
    <pc:chgData name="BAI TI" userId="de1c85f230405de3" providerId="LiveId" clId="{EADCF8DC-E8F3-4CF6-853D-EE5BD54EBB96}"/>
    <pc:docChg chg="custSel modSld modMainMaster">
      <pc:chgData name="BAI TI" userId="de1c85f230405de3" providerId="LiveId" clId="{EADCF8DC-E8F3-4CF6-853D-EE5BD54EBB96}" dt="2022-01-21T16:45:45.530" v="60"/>
      <pc:docMkLst>
        <pc:docMk/>
      </pc:docMkLst>
      <pc:sldChg chg="modSp mod">
        <pc:chgData name="BAI TI" userId="de1c85f230405de3" providerId="LiveId" clId="{EADCF8DC-E8F3-4CF6-853D-EE5BD54EBB96}" dt="2022-01-21T16:45:29.279" v="44"/>
        <pc:sldMkLst>
          <pc:docMk/>
          <pc:sldMk cId="2399114825" sldId="274"/>
        </pc:sldMkLst>
        <pc:spChg chg="mod">
          <ac:chgData name="BAI TI" userId="de1c85f230405de3" providerId="LiveId" clId="{EADCF8DC-E8F3-4CF6-853D-EE5BD54EBB96}" dt="2022-01-21T16:45:29.279" v="44"/>
          <ac:spMkLst>
            <pc:docMk/>
            <pc:sldMk cId="2399114825" sldId="274"/>
            <ac:spMk id="2" creationId="{00000000-0000-0000-0000-000000000000}"/>
          </ac:spMkLst>
        </pc:spChg>
      </pc:sldChg>
      <pc:sldChg chg="modSp mod">
        <pc:chgData name="BAI TI" userId="de1c85f230405de3" providerId="LiveId" clId="{EADCF8DC-E8F3-4CF6-853D-EE5BD54EBB96}" dt="2022-01-21T16:45:05.496" v="37"/>
        <pc:sldMkLst>
          <pc:docMk/>
          <pc:sldMk cId="479814191" sldId="292"/>
        </pc:sldMkLst>
        <pc:spChg chg="mod">
          <ac:chgData name="BAI TI" userId="de1c85f230405de3" providerId="LiveId" clId="{EADCF8DC-E8F3-4CF6-853D-EE5BD54EBB96}" dt="2022-01-21T16:45:05.496" v="37"/>
          <ac:spMkLst>
            <pc:docMk/>
            <pc:sldMk cId="479814191" sldId="292"/>
            <ac:spMk id="4" creationId="{00000000-0000-0000-0000-000000000000}"/>
          </ac:spMkLst>
        </pc:spChg>
      </pc:sldChg>
      <pc:sldChg chg="modSp mod">
        <pc:chgData name="BAI TI" userId="de1c85f230405de3" providerId="LiveId" clId="{EADCF8DC-E8F3-4CF6-853D-EE5BD54EBB96}" dt="2022-01-21T16:45:10.325" v="39"/>
        <pc:sldMkLst>
          <pc:docMk/>
          <pc:sldMk cId="414429081" sldId="293"/>
        </pc:sldMkLst>
        <pc:spChg chg="mod">
          <ac:chgData name="BAI TI" userId="de1c85f230405de3" providerId="LiveId" clId="{EADCF8DC-E8F3-4CF6-853D-EE5BD54EBB96}" dt="2022-01-21T16:45:10.325" v="39"/>
          <ac:spMkLst>
            <pc:docMk/>
            <pc:sldMk cId="414429081" sldId="293"/>
            <ac:spMk id="4" creationId="{00000000-0000-0000-0000-000000000000}"/>
          </ac:spMkLst>
        </pc:spChg>
      </pc:sldChg>
      <pc:sldChg chg="modSp mod">
        <pc:chgData name="BAI TI" userId="de1c85f230405de3" providerId="LiveId" clId="{EADCF8DC-E8F3-4CF6-853D-EE5BD54EBB96}" dt="2022-01-21T16:45:13.950" v="40"/>
        <pc:sldMkLst>
          <pc:docMk/>
          <pc:sldMk cId="1122787549" sldId="294"/>
        </pc:sldMkLst>
        <pc:spChg chg="mod">
          <ac:chgData name="BAI TI" userId="de1c85f230405de3" providerId="LiveId" clId="{EADCF8DC-E8F3-4CF6-853D-EE5BD54EBB96}" dt="2022-01-21T16:45:13.950" v="40"/>
          <ac:spMkLst>
            <pc:docMk/>
            <pc:sldMk cId="1122787549" sldId="294"/>
            <ac:spMk id="4" creationId="{00000000-0000-0000-0000-000000000000}"/>
          </ac:spMkLst>
        </pc:spChg>
      </pc:sldChg>
      <pc:sldChg chg="modSp mod">
        <pc:chgData name="BAI TI" userId="de1c85f230405de3" providerId="LiveId" clId="{EADCF8DC-E8F3-4CF6-853D-EE5BD54EBB96}" dt="2022-01-21T16:45:17.543" v="41"/>
        <pc:sldMkLst>
          <pc:docMk/>
          <pc:sldMk cId="1331123053" sldId="295"/>
        </pc:sldMkLst>
        <pc:spChg chg="mod">
          <ac:chgData name="BAI TI" userId="de1c85f230405de3" providerId="LiveId" clId="{EADCF8DC-E8F3-4CF6-853D-EE5BD54EBB96}" dt="2022-01-21T16:45:17.543" v="41"/>
          <ac:spMkLst>
            <pc:docMk/>
            <pc:sldMk cId="1331123053" sldId="295"/>
            <ac:spMk id="4" creationId="{00000000-0000-0000-0000-000000000000}"/>
          </ac:spMkLst>
        </pc:spChg>
      </pc:sldChg>
      <pc:sldChg chg="modSp mod">
        <pc:chgData name="BAI TI" userId="de1c85f230405de3" providerId="LiveId" clId="{EADCF8DC-E8F3-4CF6-853D-EE5BD54EBB96}" dt="2022-01-21T16:45:23.107" v="43"/>
        <pc:sldMkLst>
          <pc:docMk/>
          <pc:sldMk cId="322242734" sldId="296"/>
        </pc:sldMkLst>
        <pc:spChg chg="mod">
          <ac:chgData name="BAI TI" userId="de1c85f230405de3" providerId="LiveId" clId="{EADCF8DC-E8F3-4CF6-853D-EE5BD54EBB96}" dt="2022-01-21T16:45:23.107" v="43"/>
          <ac:spMkLst>
            <pc:docMk/>
            <pc:sldMk cId="322242734" sldId="296"/>
            <ac:spMk id="4" creationId="{00000000-0000-0000-0000-000000000000}"/>
          </ac:spMkLst>
        </pc:spChg>
      </pc:sldChg>
      <pc:sldChg chg="modSp mod">
        <pc:chgData name="BAI TI" userId="de1c85f230405de3" providerId="LiveId" clId="{EADCF8DC-E8F3-4CF6-853D-EE5BD54EBB96}" dt="2022-01-21T16:45:45.530" v="60"/>
        <pc:sldMkLst>
          <pc:docMk/>
          <pc:sldMk cId="2828666842" sldId="297"/>
        </pc:sldMkLst>
        <pc:spChg chg="mod">
          <ac:chgData name="BAI TI" userId="de1c85f230405de3" providerId="LiveId" clId="{EADCF8DC-E8F3-4CF6-853D-EE5BD54EBB96}" dt="2022-01-21T16:45:45.530" v="60"/>
          <ac:spMkLst>
            <pc:docMk/>
            <pc:sldMk cId="2828666842" sldId="297"/>
            <ac:spMk id="4" creationId="{00000000-0000-0000-0000-000000000000}"/>
          </ac:spMkLst>
        </pc:spChg>
        <pc:spChg chg="mod">
          <ac:chgData name="BAI TI" userId="de1c85f230405de3" providerId="LiveId" clId="{EADCF8DC-E8F3-4CF6-853D-EE5BD54EBB96}" dt="2022-01-21T16:45:41.921" v="59" actId="20577"/>
          <ac:spMkLst>
            <pc:docMk/>
            <pc:sldMk cId="2828666842" sldId="297"/>
            <ac:spMk id="7" creationId="{00000000-0000-0000-0000-000000000000}"/>
          </ac:spMkLst>
        </pc:spChg>
      </pc:sldChg>
      <pc:sldMasterChg chg="modSp mod modSldLayout">
        <pc:chgData name="BAI TI" userId="de1c85f230405de3" providerId="LiveId" clId="{EADCF8DC-E8F3-4CF6-853D-EE5BD54EBB96}" dt="2022-01-21T16:44:43.667" v="36" actId="20577"/>
        <pc:sldMasterMkLst>
          <pc:docMk/>
          <pc:sldMasterMk cId="0" sldId="2147483648"/>
        </pc:sldMasterMkLst>
        <pc:spChg chg="mod">
          <ac:chgData name="BAI TI" userId="de1c85f230405de3" providerId="LiveId" clId="{EADCF8DC-E8F3-4CF6-853D-EE5BD54EBB96}" dt="2022-01-21T16:44:20.615" v="35" actId="20577"/>
          <ac:spMkLst>
            <pc:docMk/>
            <pc:sldMasterMk cId="0" sldId="2147483648"/>
            <ac:spMk id="10" creationId="{00000000-0000-0000-0000-000000000000}"/>
          </ac:spMkLst>
        </pc:spChg>
        <pc:sldLayoutChg chg="modSp mod">
          <pc:chgData name="BAI TI" userId="de1c85f230405de3" providerId="LiveId" clId="{EADCF8DC-E8F3-4CF6-853D-EE5BD54EBB96}" dt="2022-01-21T16:44:43.667" v="36" actId="20577"/>
          <pc:sldLayoutMkLst>
            <pc:docMk/>
            <pc:sldMasterMk cId="0" sldId="2147483648"/>
            <pc:sldLayoutMk cId="1982523690" sldId="2147485194"/>
          </pc:sldLayoutMkLst>
          <pc:spChg chg="mod">
            <ac:chgData name="BAI TI" userId="de1c85f230405de3" providerId="LiveId" clId="{EADCF8DC-E8F3-4CF6-853D-EE5BD54EBB96}" dt="2022-01-21T16:44:43.667" v="36" actId="20577"/>
            <ac:spMkLst>
              <pc:docMk/>
              <pc:sldMasterMk cId="0" sldId="2147483648"/>
              <pc:sldLayoutMk cId="1982523690" sldId="2147485194"/>
              <ac:spMk id="16" creationId="{00000000-0000-0000-0000-000000000000}"/>
            </ac:spMkLst>
          </pc:spChg>
        </pc:sldLayoutChg>
        <pc:sldLayoutChg chg="modSp mod">
          <pc:chgData name="BAI TI" userId="de1c85f230405de3" providerId="LiveId" clId="{EADCF8DC-E8F3-4CF6-853D-EE5BD54EBB96}" dt="2022-01-21T16:43:32.258" v="18" actId="20577"/>
          <pc:sldLayoutMkLst>
            <pc:docMk/>
            <pc:sldMasterMk cId="0" sldId="2147483648"/>
            <pc:sldLayoutMk cId="200341316" sldId="2147485195"/>
          </pc:sldLayoutMkLst>
          <pc:spChg chg="mod">
            <ac:chgData name="BAI TI" userId="de1c85f230405de3" providerId="LiveId" clId="{EADCF8DC-E8F3-4CF6-853D-EE5BD54EBB96}" dt="2022-01-21T16:43:32.258" v="18" actId="20577"/>
            <ac:spMkLst>
              <pc:docMk/>
              <pc:sldMasterMk cId="0" sldId="2147483648"/>
              <pc:sldLayoutMk cId="200341316" sldId="2147485195"/>
              <ac:spMk id="6" creationId="{00000000-0000-0000-0000-000000000000}"/>
            </ac:spMkLst>
          </pc:spChg>
        </pc:sldLayoutChg>
        <pc:sldLayoutChg chg="modSp mod">
          <pc:chgData name="BAI TI" userId="de1c85f230405de3" providerId="LiveId" clId="{EADCF8DC-E8F3-4CF6-853D-EE5BD54EBB96}" dt="2022-01-21T16:44:04.227" v="29"/>
          <pc:sldLayoutMkLst>
            <pc:docMk/>
            <pc:sldMasterMk cId="0" sldId="2147483648"/>
            <pc:sldLayoutMk cId="690487134" sldId="2147485196"/>
          </pc:sldLayoutMkLst>
          <pc:spChg chg="mod">
            <ac:chgData name="BAI TI" userId="de1c85f230405de3" providerId="LiveId" clId="{EADCF8DC-E8F3-4CF6-853D-EE5BD54EBB96}" dt="2022-01-21T16:44:04.227" v="29"/>
            <ac:spMkLst>
              <pc:docMk/>
              <pc:sldMasterMk cId="0" sldId="2147483648"/>
              <pc:sldLayoutMk cId="690487134" sldId="2147485196"/>
              <ac:spMk id="7" creationId="{00000000-0000-0000-0000-000000000000}"/>
            </ac:spMkLst>
          </pc:spChg>
        </pc:sldLayoutChg>
        <pc:sldLayoutChg chg="modSp mod">
          <pc:chgData name="BAI TI" userId="de1c85f230405de3" providerId="LiveId" clId="{EADCF8DC-E8F3-4CF6-853D-EE5BD54EBB96}" dt="2022-01-21T16:44:07.211" v="30"/>
          <pc:sldLayoutMkLst>
            <pc:docMk/>
            <pc:sldMasterMk cId="0" sldId="2147483648"/>
            <pc:sldLayoutMk cId="2305682766" sldId="2147485197"/>
          </pc:sldLayoutMkLst>
          <pc:spChg chg="mod">
            <ac:chgData name="BAI TI" userId="de1c85f230405de3" providerId="LiveId" clId="{EADCF8DC-E8F3-4CF6-853D-EE5BD54EBB96}" dt="2022-01-21T16:44:07.211" v="30"/>
            <ac:spMkLst>
              <pc:docMk/>
              <pc:sldMasterMk cId="0" sldId="2147483648"/>
              <pc:sldLayoutMk cId="2305682766" sldId="2147485197"/>
              <ac:spMk id="3" creationId="{00000000-0000-0000-0000-000000000000}"/>
            </ac:spMkLst>
          </pc:spChg>
        </pc:sldLayoutChg>
      </pc:sldMasterChg>
    </pc:docChg>
  </pc:docChgLst>
  <pc:docChgLst>
    <pc:chgData name="BAI TI" userId="de1c85f230405de3" providerId="LiveId" clId="{D7E2FFE2-F63E-47BC-9CE7-34CAAAFF9E9E}"/>
    <pc:docChg chg="custSel addSld delSld modSld modMainMaster modSection">
      <pc:chgData name="BAI TI" userId="de1c85f230405de3" providerId="LiveId" clId="{D7E2FFE2-F63E-47BC-9CE7-34CAAAFF9E9E}" dt="2021-01-07T23:44:13.164" v="16" actId="20577"/>
      <pc:docMkLst>
        <pc:docMk/>
      </pc:docMkLst>
      <pc:sldChg chg="modSp">
        <pc:chgData name="BAI TI" userId="de1c85f230405de3" providerId="LiveId" clId="{D7E2FFE2-F63E-47BC-9CE7-34CAAAFF9E9E}" dt="2021-01-07T23:44:13.164" v="16" actId="20577"/>
        <pc:sldMkLst>
          <pc:docMk/>
          <pc:sldMk cId="2399114825" sldId="274"/>
        </pc:sldMkLst>
        <pc:spChg chg="mod">
          <ac:chgData name="BAI TI" userId="de1c85f230405de3" providerId="LiveId" clId="{D7E2FFE2-F63E-47BC-9CE7-34CAAAFF9E9E}" dt="2021-01-07T23:44:13.164" v="16" actId="20577"/>
          <ac:spMkLst>
            <pc:docMk/>
            <pc:sldMk cId="2399114825" sldId="274"/>
            <ac:spMk id="2" creationId="{00000000-0000-0000-0000-000000000000}"/>
          </ac:spMkLst>
        </pc:spChg>
      </pc:sldChg>
      <pc:sldChg chg="modSp">
        <pc:chgData name="BAI TI" userId="de1c85f230405de3" providerId="LiveId" clId="{D7E2FFE2-F63E-47BC-9CE7-34CAAAFF9E9E}" dt="2021-01-07T23:43:55.880" v="11" actId="20577"/>
        <pc:sldMkLst>
          <pc:docMk/>
          <pc:sldMk cId="479814191" sldId="292"/>
        </pc:sldMkLst>
        <pc:spChg chg="mod">
          <ac:chgData name="BAI TI" userId="de1c85f230405de3" providerId="LiveId" clId="{D7E2FFE2-F63E-47BC-9CE7-34CAAAFF9E9E}" dt="2021-01-07T23:43:55.880" v="11" actId="20577"/>
          <ac:spMkLst>
            <pc:docMk/>
            <pc:sldMk cId="479814191" sldId="292"/>
            <ac:spMk id="4" creationId="{00000000-0000-0000-0000-000000000000}"/>
          </ac:spMkLst>
        </pc:spChg>
      </pc:sldChg>
      <pc:sldChg chg="modSp">
        <pc:chgData name="BAI TI" userId="de1c85f230405de3" providerId="LiveId" clId="{D7E2FFE2-F63E-47BC-9CE7-34CAAAFF9E9E}" dt="2021-01-07T23:43:59.348" v="12" actId="20577"/>
        <pc:sldMkLst>
          <pc:docMk/>
          <pc:sldMk cId="414429081" sldId="293"/>
        </pc:sldMkLst>
        <pc:spChg chg="mod">
          <ac:chgData name="BAI TI" userId="de1c85f230405de3" providerId="LiveId" clId="{D7E2FFE2-F63E-47BC-9CE7-34CAAAFF9E9E}" dt="2021-01-07T23:43:59.348" v="12" actId="20577"/>
          <ac:spMkLst>
            <pc:docMk/>
            <pc:sldMk cId="414429081" sldId="293"/>
            <ac:spMk id="4" creationId="{00000000-0000-0000-0000-000000000000}"/>
          </ac:spMkLst>
        </pc:spChg>
      </pc:sldChg>
      <pc:sldChg chg="modSp">
        <pc:chgData name="BAI TI" userId="de1c85f230405de3" providerId="LiveId" clId="{D7E2FFE2-F63E-47BC-9CE7-34CAAAFF9E9E}" dt="2021-01-07T23:44:02.801" v="13" actId="20577"/>
        <pc:sldMkLst>
          <pc:docMk/>
          <pc:sldMk cId="1122787549" sldId="294"/>
        </pc:sldMkLst>
        <pc:spChg chg="mod">
          <ac:chgData name="BAI TI" userId="de1c85f230405de3" providerId="LiveId" clId="{D7E2FFE2-F63E-47BC-9CE7-34CAAAFF9E9E}" dt="2021-01-07T23:44:02.801" v="13" actId="20577"/>
          <ac:spMkLst>
            <pc:docMk/>
            <pc:sldMk cId="1122787549" sldId="294"/>
            <ac:spMk id="4" creationId="{00000000-0000-0000-0000-000000000000}"/>
          </ac:spMkLst>
        </pc:spChg>
      </pc:sldChg>
      <pc:sldChg chg="modSp">
        <pc:chgData name="BAI TI" userId="de1c85f230405de3" providerId="LiveId" clId="{D7E2FFE2-F63E-47BC-9CE7-34CAAAFF9E9E}" dt="2021-01-07T23:44:06.192" v="14" actId="20577"/>
        <pc:sldMkLst>
          <pc:docMk/>
          <pc:sldMk cId="1331123053" sldId="295"/>
        </pc:sldMkLst>
        <pc:spChg chg="mod">
          <ac:chgData name="BAI TI" userId="de1c85f230405de3" providerId="LiveId" clId="{D7E2FFE2-F63E-47BC-9CE7-34CAAAFF9E9E}" dt="2021-01-07T23:44:06.192" v="14" actId="20577"/>
          <ac:spMkLst>
            <pc:docMk/>
            <pc:sldMk cId="1331123053" sldId="295"/>
            <ac:spMk id="4" creationId="{00000000-0000-0000-0000-000000000000}"/>
          </ac:spMkLst>
        </pc:spChg>
      </pc:sldChg>
      <pc:sldChg chg="modSp">
        <pc:chgData name="BAI TI" userId="de1c85f230405de3" providerId="LiveId" clId="{D7E2FFE2-F63E-47BC-9CE7-34CAAAFF9E9E}" dt="2021-01-07T23:44:09.633" v="15" actId="20577"/>
        <pc:sldMkLst>
          <pc:docMk/>
          <pc:sldMk cId="322242734" sldId="296"/>
        </pc:sldMkLst>
        <pc:spChg chg="mod">
          <ac:chgData name="BAI TI" userId="de1c85f230405de3" providerId="LiveId" clId="{D7E2FFE2-F63E-47BC-9CE7-34CAAAFF9E9E}" dt="2021-01-07T23:44:09.633" v="15" actId="20577"/>
          <ac:spMkLst>
            <pc:docMk/>
            <pc:sldMk cId="322242734" sldId="296"/>
            <ac:spMk id="4" creationId="{00000000-0000-0000-0000-000000000000}"/>
          </ac:spMkLst>
        </pc:spChg>
      </pc:sldChg>
      <pc:sldChg chg="modSp">
        <pc:chgData name="BAI TI" userId="de1c85f230405de3" providerId="LiveId" clId="{D7E2FFE2-F63E-47BC-9CE7-34CAAAFF9E9E}" dt="2021-01-07T23:43:52.774" v="10" actId="20577"/>
        <pc:sldMkLst>
          <pc:docMk/>
          <pc:sldMk cId="2828666842" sldId="297"/>
        </pc:sldMkLst>
        <pc:spChg chg="mod">
          <ac:chgData name="BAI TI" userId="de1c85f230405de3" providerId="LiveId" clId="{D7E2FFE2-F63E-47BC-9CE7-34CAAAFF9E9E}" dt="2021-01-07T23:43:52.774" v="10" actId="20577"/>
          <ac:spMkLst>
            <pc:docMk/>
            <pc:sldMk cId="2828666842" sldId="297"/>
            <ac:spMk id="4" creationId="{00000000-0000-0000-0000-000000000000}"/>
          </ac:spMkLst>
        </pc:spChg>
      </pc:sldChg>
      <pc:sldChg chg="add del">
        <pc:chgData name="BAI TI" userId="de1c85f230405de3" providerId="LiveId" clId="{D7E2FFE2-F63E-47BC-9CE7-34CAAAFF9E9E}" dt="2021-01-07T23:43:48.634" v="9" actId="2696"/>
        <pc:sldMkLst>
          <pc:docMk/>
          <pc:sldMk cId="2503097554" sldId="298"/>
        </pc:sldMkLst>
      </pc:sldChg>
      <pc:sldMasterChg chg="modSldLayout">
        <pc:chgData name="BAI TI" userId="de1c85f230405de3" providerId="LiveId" clId="{D7E2FFE2-F63E-47BC-9CE7-34CAAAFF9E9E}" dt="2021-01-07T23:43:21.361" v="7" actId="20577"/>
        <pc:sldMasterMkLst>
          <pc:docMk/>
          <pc:sldMasterMk cId="0" sldId="2147483648"/>
        </pc:sldMasterMkLst>
        <pc:sldLayoutChg chg="modSp">
          <pc:chgData name="BAI TI" userId="de1c85f230405de3" providerId="LiveId" clId="{D7E2FFE2-F63E-47BC-9CE7-34CAAAFF9E9E}" dt="2021-01-07T23:43:06.406" v="1" actId="20577"/>
          <pc:sldLayoutMkLst>
            <pc:docMk/>
            <pc:sldMasterMk cId="0" sldId="2147483648"/>
            <pc:sldLayoutMk cId="1982523690" sldId="2147485194"/>
          </pc:sldLayoutMkLst>
          <pc:spChg chg="mod">
            <ac:chgData name="BAI TI" userId="de1c85f230405de3" providerId="LiveId" clId="{D7E2FFE2-F63E-47BC-9CE7-34CAAAFF9E9E}" dt="2021-01-07T23:43:06.406" v="1" actId="20577"/>
            <ac:spMkLst>
              <pc:docMk/>
              <pc:sldMasterMk cId="0" sldId="2147483648"/>
              <pc:sldLayoutMk cId="1982523690" sldId="2147485194"/>
              <ac:spMk id="16" creationId="{00000000-0000-0000-0000-000000000000}"/>
            </ac:spMkLst>
          </pc:spChg>
        </pc:sldLayoutChg>
        <pc:sldLayoutChg chg="modSp">
          <pc:chgData name="BAI TI" userId="de1c85f230405de3" providerId="LiveId" clId="{D7E2FFE2-F63E-47BC-9CE7-34CAAAFF9E9E}" dt="2021-01-07T23:43:13.987" v="3" actId="20577"/>
          <pc:sldLayoutMkLst>
            <pc:docMk/>
            <pc:sldMasterMk cId="0" sldId="2147483648"/>
            <pc:sldLayoutMk cId="200341316" sldId="2147485195"/>
          </pc:sldLayoutMkLst>
          <pc:spChg chg="mod">
            <ac:chgData name="BAI TI" userId="de1c85f230405de3" providerId="LiveId" clId="{D7E2FFE2-F63E-47BC-9CE7-34CAAAFF9E9E}" dt="2021-01-07T23:43:13.987" v="3" actId="20577"/>
            <ac:spMkLst>
              <pc:docMk/>
              <pc:sldMasterMk cId="0" sldId="2147483648"/>
              <pc:sldLayoutMk cId="200341316" sldId="2147485195"/>
              <ac:spMk id="6" creationId="{00000000-0000-0000-0000-000000000000}"/>
            </ac:spMkLst>
          </pc:spChg>
        </pc:sldLayoutChg>
        <pc:sldLayoutChg chg="modSp">
          <pc:chgData name="BAI TI" userId="de1c85f230405de3" providerId="LiveId" clId="{D7E2FFE2-F63E-47BC-9CE7-34CAAAFF9E9E}" dt="2021-01-07T23:43:17.582" v="5" actId="20577"/>
          <pc:sldLayoutMkLst>
            <pc:docMk/>
            <pc:sldMasterMk cId="0" sldId="2147483648"/>
            <pc:sldLayoutMk cId="690487134" sldId="2147485196"/>
          </pc:sldLayoutMkLst>
          <pc:spChg chg="mod">
            <ac:chgData name="BAI TI" userId="de1c85f230405de3" providerId="LiveId" clId="{D7E2FFE2-F63E-47BC-9CE7-34CAAAFF9E9E}" dt="2021-01-07T23:43:17.582" v="5" actId="20577"/>
            <ac:spMkLst>
              <pc:docMk/>
              <pc:sldMasterMk cId="0" sldId="2147483648"/>
              <pc:sldLayoutMk cId="690487134" sldId="2147485196"/>
              <ac:spMk id="7" creationId="{00000000-0000-0000-0000-000000000000}"/>
            </ac:spMkLst>
          </pc:spChg>
        </pc:sldLayoutChg>
        <pc:sldLayoutChg chg="modSp">
          <pc:chgData name="BAI TI" userId="de1c85f230405de3" providerId="LiveId" clId="{D7E2FFE2-F63E-47BC-9CE7-34CAAAFF9E9E}" dt="2021-01-07T23:43:21.361" v="7" actId="20577"/>
          <pc:sldLayoutMkLst>
            <pc:docMk/>
            <pc:sldMasterMk cId="0" sldId="2147483648"/>
            <pc:sldLayoutMk cId="2305682766" sldId="2147485197"/>
          </pc:sldLayoutMkLst>
          <pc:spChg chg="mod">
            <ac:chgData name="BAI TI" userId="de1c85f230405de3" providerId="LiveId" clId="{D7E2FFE2-F63E-47BC-9CE7-34CAAAFF9E9E}" dt="2021-01-07T23:43:21.361" v="7" actId="20577"/>
            <ac:spMkLst>
              <pc:docMk/>
              <pc:sldMasterMk cId="0" sldId="2147483648"/>
              <pc:sldLayoutMk cId="2305682766" sldId="2147485197"/>
              <ac:spMk id="3" creationId="{00000000-0000-0000-0000-000000000000}"/>
            </ac:spMkLst>
          </pc:spChg>
        </pc:sldLayoutChg>
      </pc:sldMasterChg>
    </pc:docChg>
  </pc:docChgLst>
  <pc:docChgLst>
    <pc:chgData name="Mu-Han Lin" userId="S::mu-han.lin@utsouthwestern.edu::09d829e9-6cdb-470e-a744-70e333083f3b" providerId="AD" clId="Web-{C5D04B90-B063-43F1-8F6A-932348763C78}"/>
    <pc:docChg chg="delSld modSection">
      <pc:chgData name="Mu-Han Lin" userId="S::mu-han.lin@utsouthwestern.edu::09d829e9-6cdb-470e-a744-70e333083f3b" providerId="AD" clId="Web-{C5D04B90-B063-43F1-8F6A-932348763C78}" dt="2023-05-15T18:18:09.403" v="7"/>
      <pc:docMkLst>
        <pc:docMk/>
      </pc:docMkLst>
      <pc:sldChg chg="del">
        <pc:chgData name="Mu-Han Lin" userId="S::mu-han.lin@utsouthwestern.edu::09d829e9-6cdb-470e-a744-70e333083f3b" providerId="AD" clId="Web-{C5D04B90-B063-43F1-8F6A-932348763C78}" dt="2023-05-15T18:17:51.028" v="0"/>
        <pc:sldMkLst>
          <pc:docMk/>
          <pc:sldMk cId="69878899" sldId="335"/>
        </pc:sldMkLst>
      </pc:sldChg>
      <pc:sldChg chg="del">
        <pc:chgData name="Mu-Han Lin" userId="S::mu-han.lin@utsouthwestern.edu::09d829e9-6cdb-470e-a744-70e333083f3b" providerId="AD" clId="Web-{C5D04B90-B063-43F1-8F6A-932348763C78}" dt="2023-05-15T18:17:53.075" v="1"/>
        <pc:sldMkLst>
          <pc:docMk/>
          <pc:sldMk cId="3916266604" sldId="336"/>
        </pc:sldMkLst>
      </pc:sldChg>
      <pc:sldChg chg="del">
        <pc:chgData name="Mu-Han Lin" userId="S::mu-han.lin@utsouthwestern.edu::09d829e9-6cdb-470e-a744-70e333083f3b" providerId="AD" clId="Web-{C5D04B90-B063-43F1-8F6A-932348763C78}" dt="2023-05-15T18:17:54.731" v="2"/>
        <pc:sldMkLst>
          <pc:docMk/>
          <pc:sldMk cId="4285764845" sldId="337"/>
        </pc:sldMkLst>
      </pc:sldChg>
      <pc:sldChg chg="del">
        <pc:chgData name="Mu-Han Lin" userId="S::mu-han.lin@utsouthwestern.edu::09d829e9-6cdb-470e-a744-70e333083f3b" providerId="AD" clId="Web-{C5D04B90-B063-43F1-8F6A-932348763C78}" dt="2023-05-15T18:18:00.294" v="3"/>
        <pc:sldMkLst>
          <pc:docMk/>
          <pc:sldMk cId="1925345284" sldId="338"/>
        </pc:sldMkLst>
      </pc:sldChg>
      <pc:sldChg chg="del">
        <pc:chgData name="Mu-Han Lin" userId="S::mu-han.lin@utsouthwestern.edu::09d829e9-6cdb-470e-a744-70e333083f3b" providerId="AD" clId="Web-{C5D04B90-B063-43F1-8F6A-932348763C78}" dt="2023-05-15T18:18:01.606" v="4"/>
        <pc:sldMkLst>
          <pc:docMk/>
          <pc:sldMk cId="3383082640" sldId="340"/>
        </pc:sldMkLst>
      </pc:sldChg>
      <pc:sldChg chg="del">
        <pc:chgData name="Mu-Han Lin" userId="S::mu-han.lin@utsouthwestern.edu::09d829e9-6cdb-470e-a744-70e333083f3b" providerId="AD" clId="Web-{C5D04B90-B063-43F1-8F6A-932348763C78}" dt="2023-05-15T18:18:03.481" v="5"/>
        <pc:sldMkLst>
          <pc:docMk/>
          <pc:sldMk cId="1455944642" sldId="341"/>
        </pc:sldMkLst>
      </pc:sldChg>
      <pc:sldChg chg="del">
        <pc:chgData name="Mu-Han Lin" userId="S::mu-han.lin@utsouthwestern.edu::09d829e9-6cdb-470e-a744-70e333083f3b" providerId="AD" clId="Web-{C5D04B90-B063-43F1-8F6A-932348763C78}" dt="2023-05-15T18:18:06.497" v="6"/>
        <pc:sldMkLst>
          <pc:docMk/>
          <pc:sldMk cId="650203476" sldId="342"/>
        </pc:sldMkLst>
      </pc:sldChg>
      <pc:sldChg chg="del">
        <pc:chgData name="Mu-Han Lin" userId="S::mu-han.lin@utsouthwestern.edu::09d829e9-6cdb-470e-a744-70e333083f3b" providerId="AD" clId="Web-{C5D04B90-B063-43F1-8F6A-932348763C78}" dt="2023-05-15T18:18:09.403" v="7"/>
        <pc:sldMkLst>
          <pc:docMk/>
          <pc:sldMk cId="1979273610" sldId="343"/>
        </pc:sldMkLst>
      </pc:sldChg>
    </pc:docChg>
  </pc:docChgLst>
  <pc:docChgLst>
    <pc:chgData name="Mu-Han Lin" userId="S::mu-han.lin@utsouthwestern.edu::09d829e9-6cdb-470e-a744-70e333083f3b" providerId="AD" clId="Web-{E9BED623-3BC2-47CD-9813-C8CCD21507B4}"/>
    <pc:docChg chg="modSld">
      <pc:chgData name="Mu-Han Lin" userId="S::mu-han.lin@utsouthwestern.edu::09d829e9-6cdb-470e-a744-70e333083f3b" providerId="AD" clId="Web-{E9BED623-3BC2-47CD-9813-C8CCD21507B4}" dt="2023-11-27T14:29:44.622" v="77" actId="20577"/>
      <pc:docMkLst>
        <pc:docMk/>
      </pc:docMkLst>
      <pc:sldChg chg="modSp mod modShow">
        <pc:chgData name="Mu-Han Lin" userId="S::mu-han.lin@utsouthwestern.edu::09d829e9-6cdb-470e-a744-70e333083f3b" providerId="AD" clId="Web-{E9BED623-3BC2-47CD-9813-C8CCD21507B4}" dt="2023-11-27T14:26:31.819" v="36"/>
        <pc:sldMkLst>
          <pc:docMk/>
          <pc:sldMk cId="2839595875" sldId="314"/>
        </pc:sldMkLst>
        <pc:spChg chg="mod">
          <ac:chgData name="Mu-Han Lin" userId="S::mu-han.lin@utsouthwestern.edu::09d829e9-6cdb-470e-a744-70e333083f3b" providerId="AD" clId="Web-{E9BED623-3BC2-47CD-9813-C8CCD21507B4}" dt="2023-11-27T14:26:07.365" v="17" actId="20577"/>
          <ac:spMkLst>
            <pc:docMk/>
            <pc:sldMk cId="2839595875" sldId="314"/>
            <ac:spMk id="62" creationId="{00000000-0000-0000-0000-000000000000}"/>
          </ac:spMkLst>
        </pc:spChg>
        <pc:spChg chg="mod">
          <ac:chgData name="Mu-Han Lin" userId="S::mu-han.lin@utsouthwestern.edu::09d829e9-6cdb-470e-a744-70e333083f3b" providerId="AD" clId="Web-{E9BED623-3BC2-47CD-9813-C8CCD21507B4}" dt="2023-11-27T14:26:20.772" v="35" actId="20577"/>
          <ac:spMkLst>
            <pc:docMk/>
            <pc:sldMk cId="2839595875" sldId="314"/>
            <ac:spMk id="63" creationId="{00000000-0000-0000-0000-000000000000}"/>
          </ac:spMkLst>
        </pc:spChg>
      </pc:sldChg>
      <pc:sldChg chg="modSp">
        <pc:chgData name="Mu-Han Lin" userId="S::mu-han.lin@utsouthwestern.edu::09d829e9-6cdb-470e-a744-70e333083f3b" providerId="AD" clId="Web-{E9BED623-3BC2-47CD-9813-C8CCD21507B4}" dt="2023-11-27T14:29:44.622" v="77" actId="20577"/>
        <pc:sldMkLst>
          <pc:docMk/>
          <pc:sldMk cId="2935692015" sldId="317"/>
        </pc:sldMkLst>
        <pc:spChg chg="mod">
          <ac:chgData name="Mu-Han Lin" userId="S::mu-han.lin@utsouthwestern.edu::09d829e9-6cdb-470e-a744-70e333083f3b" providerId="AD" clId="Web-{E9BED623-3BC2-47CD-9813-C8CCD21507B4}" dt="2023-11-27T14:29:44.622" v="77" actId="20577"/>
          <ac:spMkLst>
            <pc:docMk/>
            <pc:sldMk cId="2935692015" sldId="317"/>
            <ac:spMk id="20" creationId="{00000000-0000-0000-0000-000000000000}"/>
          </ac:spMkLst>
        </pc:spChg>
      </pc:sldChg>
      <pc:sldChg chg="modSp">
        <pc:chgData name="Mu-Han Lin" userId="S::mu-han.lin@utsouthwestern.edu::09d829e9-6cdb-470e-a744-70e333083f3b" providerId="AD" clId="Web-{E9BED623-3BC2-47CD-9813-C8CCD21507B4}" dt="2023-11-27T14:28:32.854" v="44" actId="20577"/>
        <pc:sldMkLst>
          <pc:docMk/>
          <pc:sldMk cId="2176248426" sldId="318"/>
        </pc:sldMkLst>
        <pc:spChg chg="mod">
          <ac:chgData name="Mu-Han Lin" userId="S::mu-han.lin@utsouthwestern.edu::09d829e9-6cdb-470e-a744-70e333083f3b" providerId="AD" clId="Web-{E9BED623-3BC2-47CD-9813-C8CCD21507B4}" dt="2023-11-27T14:28:32.854" v="44" actId="20577"/>
          <ac:spMkLst>
            <pc:docMk/>
            <pc:sldMk cId="2176248426" sldId="318"/>
            <ac:spMk id="2" creationId="{00000000-0000-0000-0000-000000000000}"/>
          </ac:spMkLst>
        </pc:spChg>
      </pc:sldChg>
    </pc:docChg>
  </pc:docChgLst>
  <pc:docChgLst>
    <pc:chgData name="Chien-Yi Liao" userId="S::chien-yi.liao@utsouthwestern.edu::663b1c13-48e6-4eb2-87e3-ec1575151826" providerId="AD" clId="Web-{D5EFB2C5-8783-47AB-B2D6-00BDCCA14E4D}"/>
    <pc:docChg chg="addSld modSld modSection">
      <pc:chgData name="Chien-Yi Liao" userId="S::chien-yi.liao@utsouthwestern.edu::663b1c13-48e6-4eb2-87e3-ec1575151826" providerId="AD" clId="Web-{D5EFB2C5-8783-47AB-B2D6-00BDCCA14E4D}" dt="2023-12-21T15:43:03.438" v="54" actId="1076"/>
      <pc:docMkLst>
        <pc:docMk/>
      </pc:docMkLst>
      <pc:sldChg chg="addSp delSp modSp new">
        <pc:chgData name="Chien-Yi Liao" userId="S::chien-yi.liao@utsouthwestern.edu::663b1c13-48e6-4eb2-87e3-ec1575151826" providerId="AD" clId="Web-{D5EFB2C5-8783-47AB-B2D6-00BDCCA14E4D}" dt="2023-12-21T15:43:03.438" v="54" actId="1076"/>
        <pc:sldMkLst>
          <pc:docMk/>
          <pc:sldMk cId="1612563979" sldId="320"/>
        </pc:sldMkLst>
        <pc:spChg chg="mod">
          <ac:chgData name="Chien-Yi Liao" userId="S::chien-yi.liao@utsouthwestern.edu::663b1c13-48e6-4eb2-87e3-ec1575151826" providerId="AD" clId="Web-{D5EFB2C5-8783-47AB-B2D6-00BDCCA14E4D}" dt="2023-12-21T15:41:37.747" v="24" actId="20577"/>
          <ac:spMkLst>
            <pc:docMk/>
            <pc:sldMk cId="1612563979" sldId="320"/>
            <ac:spMk id="2" creationId="{C669037E-8455-A9A8-ED4A-1005DECA5293}"/>
          </ac:spMkLst>
        </pc:spChg>
        <pc:spChg chg="del">
          <ac:chgData name="Chien-Yi Liao" userId="S::chien-yi.liao@utsouthwestern.edu::663b1c13-48e6-4eb2-87e3-ec1575151826" providerId="AD" clId="Web-{D5EFB2C5-8783-47AB-B2D6-00BDCCA14E4D}" dt="2023-12-21T15:40:07.760" v="1"/>
          <ac:spMkLst>
            <pc:docMk/>
            <pc:sldMk cId="1612563979" sldId="320"/>
            <ac:spMk id="3" creationId="{18064460-A363-F1B8-1285-66912581C3D3}"/>
          </ac:spMkLst>
        </pc:spChg>
        <pc:spChg chg="add mod">
          <ac:chgData name="Chien-Yi Liao" userId="S::chien-yi.liao@utsouthwestern.edu::663b1c13-48e6-4eb2-87e3-ec1575151826" providerId="AD" clId="Web-{D5EFB2C5-8783-47AB-B2D6-00BDCCA14E4D}" dt="2023-12-21T15:43:00.219" v="53" actId="1076"/>
          <ac:spMkLst>
            <pc:docMk/>
            <pc:sldMk cId="1612563979" sldId="320"/>
            <ac:spMk id="8" creationId="{E63DE15A-701F-C9CA-36A7-EC5E0DE3FC9B}"/>
          </ac:spMkLst>
        </pc:spChg>
        <pc:spChg chg="add mod">
          <ac:chgData name="Chien-Yi Liao" userId="S::chien-yi.liao@utsouthwestern.edu::663b1c13-48e6-4eb2-87e3-ec1575151826" providerId="AD" clId="Web-{D5EFB2C5-8783-47AB-B2D6-00BDCCA14E4D}" dt="2023-12-21T15:43:03.438" v="54" actId="1076"/>
          <ac:spMkLst>
            <pc:docMk/>
            <pc:sldMk cId="1612563979" sldId="320"/>
            <ac:spMk id="9" creationId="{1739B8A1-AD0B-FF7C-FA2E-B63B4007AEB5}"/>
          </ac:spMkLst>
        </pc:spChg>
        <pc:picChg chg="add mod">
          <ac:chgData name="Chien-Yi Liao" userId="S::chien-yi.liao@utsouthwestern.edu::663b1c13-48e6-4eb2-87e3-ec1575151826" providerId="AD" clId="Web-{D5EFB2C5-8783-47AB-B2D6-00BDCCA14E4D}" dt="2023-12-21T15:42:52.281" v="50" actId="14100"/>
          <ac:picMkLst>
            <pc:docMk/>
            <pc:sldMk cId="1612563979" sldId="320"/>
            <ac:picMk id="6" creationId="{5C1B73B2-A015-157A-97EB-5D61F5A78536}"/>
          </ac:picMkLst>
        </pc:picChg>
        <pc:picChg chg="add mod">
          <ac:chgData name="Chien-Yi Liao" userId="S::chien-yi.liao@utsouthwestern.edu::663b1c13-48e6-4eb2-87e3-ec1575151826" providerId="AD" clId="Web-{D5EFB2C5-8783-47AB-B2D6-00BDCCA14E4D}" dt="2023-12-21T15:42:49.203" v="49" actId="14100"/>
          <ac:picMkLst>
            <pc:docMk/>
            <pc:sldMk cId="1612563979" sldId="320"/>
            <ac:picMk id="7" creationId="{03F01C24-6E88-46D8-37EB-D6DED5C763C8}"/>
          </ac:picMkLst>
        </pc:picChg>
        <pc:picChg chg="add mod">
          <ac:chgData name="Chien-Yi Liao" userId="S::chien-yi.liao@utsouthwestern.edu::663b1c13-48e6-4eb2-87e3-ec1575151826" providerId="AD" clId="Web-{D5EFB2C5-8783-47AB-B2D6-00BDCCA14E4D}" dt="2023-12-21T15:42:56.734" v="52" actId="1076"/>
          <ac:picMkLst>
            <pc:docMk/>
            <pc:sldMk cId="1612563979" sldId="320"/>
            <ac:picMk id="10" creationId="{896C253A-AFCF-08DD-5DDD-EF2254BE727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86150DEB-F5EF-F64C-B8F7-1B87BC98BA63}" type="datetimeFigureOut">
              <a:rPr lang="en-US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CF36E6CD-C16D-AD4A-8A28-063426356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52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039054F0-52EE-F241-B0D0-6DBE684CE5E5}" type="datetimeFigureOut">
              <a:rPr lang="en-US"/>
              <a:pPr>
                <a:defRPr/>
              </a:pPr>
              <a:t>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8E7FA277-04C2-0445-B89F-6E9D16F09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80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5904" y="685800"/>
            <a:ext cx="10668000" cy="2971800"/>
          </a:xfrm>
        </p:spPr>
        <p:txBody>
          <a:bodyPr anchor="b" anchorCtr="0"/>
          <a:lstStyle>
            <a:lvl1pPr marL="45720" indent="0">
              <a:lnSpc>
                <a:spcPct val="100000"/>
              </a:lnSpc>
              <a:buNone/>
              <a:defRPr sz="4000" b="1">
                <a:solidFill>
                  <a:srgbClr val="004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53440" y="3886199"/>
            <a:ext cx="10485120" cy="228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55904" y="3795405"/>
            <a:ext cx="10668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 Chien-Yi Liao, MAIA Lab,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55904" y="890334"/>
            <a:ext cx="10668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4163" indent="-284163">
              <a:tabLst>
                <a:tab pos="341313" algn="l"/>
              </a:tabLst>
              <a:defRPr>
                <a:solidFill>
                  <a:schemeClr val="tx2"/>
                </a:solidFill>
              </a:defRPr>
            </a:lvl1pPr>
            <a:lvl2pPr marL="512763" indent="-285750"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 Chien-Yi Liao, MAIA Lab, 2023</a:t>
            </a:r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59453"/>
            <a:ext cx="1524000" cy="2743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" charset="0"/>
                <a:cs typeface="Helvetica" charset="0"/>
              </a:defRPr>
            </a:lvl1pPr>
          </a:lstStyle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55904" y="914400"/>
            <a:ext cx="10668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 Chien-Yi Liao, MAIA Lab, 2023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59453"/>
            <a:ext cx="1524000" cy="2743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" charset="0"/>
                <a:cs typeface="Helvetica" charset="0"/>
              </a:defRPr>
            </a:lvl1pPr>
          </a:lstStyle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8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 Chien-Yi Liao, MAIA Lab, 2023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59453"/>
            <a:ext cx="1524000" cy="2743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Helvetica" charset="0"/>
                <a:cs typeface="Helvetica" charset="0"/>
              </a:defRPr>
            </a:lvl1pPr>
          </a:lstStyle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8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ABA3-13AB-4364-B00A-67E605AB072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65E-20F7-4E12-8A39-CB8DD7975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9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29363"/>
            <a:ext cx="12192000" cy="53340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29364"/>
            <a:ext cx="1524000" cy="528637"/>
          </a:xfrm>
          <a:prstGeom prst="rect">
            <a:avLst/>
          </a:prstGeom>
          <a:solidFill>
            <a:srgbClr val="7C9C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55904" y="228600"/>
            <a:ext cx="10668000" cy="5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905" y="969264"/>
            <a:ext cx="10663767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029" name="Picture 7" descr="NewLogo_wh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018" y="6367464"/>
            <a:ext cx="207433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524000" y="6453159"/>
            <a:ext cx="2194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Oncology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6459453"/>
            <a:ext cx="1524000" cy="2743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0994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©  Chien-Yi Liao, MAIA Lab, 2023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8" r:id="rId5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42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78"/>
          </a:solidFill>
          <a:latin typeface="Arial" charset="0"/>
          <a:ea typeface="Genev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78"/>
          </a:solidFill>
          <a:latin typeface="Arial" charset="0"/>
          <a:ea typeface="Genev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78"/>
          </a:solidFill>
          <a:latin typeface="Arial" charset="0"/>
          <a:ea typeface="Genev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278"/>
          </a:solidFill>
          <a:latin typeface="Arial" charset="0"/>
          <a:ea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004278"/>
          </a:solidFill>
          <a:latin typeface="Helvetica" charset="0"/>
          <a:ea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004278"/>
          </a:solidFill>
          <a:latin typeface="Helvetica" charset="0"/>
          <a:ea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004278"/>
          </a:solidFill>
          <a:latin typeface="Helvetica" charset="0"/>
          <a:ea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004278"/>
          </a:solidFill>
          <a:latin typeface="Helvetica" charset="0"/>
          <a:ea typeface="Geneva" charset="0"/>
        </a:defRPr>
      </a:lvl9pPr>
    </p:titleStyle>
    <p:bodyStyle>
      <a:lvl1pPr marL="227013" indent="-227013" algn="l" defTabSz="457200" rtl="0" eaLnBrk="0" fontAlgn="base" hangingPunct="0">
        <a:spcBef>
          <a:spcPts val="1000"/>
        </a:spcBef>
        <a:spcAft>
          <a:spcPct val="0"/>
        </a:spcAft>
        <a:buClr>
          <a:srgbClr val="F79646"/>
        </a:buClr>
        <a:buSzPct val="100000"/>
        <a:buFont typeface="Wingdings" charset="0"/>
        <a:buChar char="§"/>
        <a:tabLst>
          <a:tab pos="227013" algn="l"/>
        </a:tabLst>
        <a:defRPr sz="28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457200" indent="-173038" algn="l" defTabSz="457200" rtl="0" eaLnBrk="0" fontAlgn="base" hangingPunct="0">
        <a:spcBef>
          <a:spcPts val="1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Ø"/>
        <a:defRPr sz="24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57200" indent="136525" algn="l" defTabSz="457200" rtl="0" eaLnBrk="0" fontAlgn="base" hangingPunct="0">
        <a:spcBef>
          <a:spcPts val="1000"/>
        </a:spcBef>
        <a:spcAft>
          <a:spcPct val="0"/>
        </a:spcAft>
        <a:buClr>
          <a:srgbClr val="F79646"/>
        </a:buClr>
        <a:buFont typeface="Courier New" panose="02070309020205020404" pitchFamily="49" charset="0"/>
        <a:buChar char="o"/>
        <a:defRPr sz="20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685800" indent="136525" algn="l" defTabSz="457200" rtl="0" eaLnBrk="0" fontAlgn="base" hangingPunct="0">
        <a:spcBef>
          <a:spcPts val="1000"/>
        </a:spcBef>
        <a:spcAft>
          <a:spcPct val="0"/>
        </a:spcAft>
        <a:buClr>
          <a:srgbClr val="F79646"/>
        </a:buClr>
        <a:buFont typeface="Arial" panose="020B0604020202020204" pitchFamily="34" charset="0"/>
        <a:buChar char="•"/>
        <a:defRPr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914400" indent="136525" algn="l" defTabSz="457200" rtl="0" eaLnBrk="0" fontAlgn="base" hangingPunct="0">
        <a:spcBef>
          <a:spcPts val="1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sz="1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59538"/>
            <a:ext cx="1524000" cy="274637"/>
          </a:xfrm>
        </p:spPr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95654" y="211015"/>
            <a:ext cx="2284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MAIA </a:t>
            </a:r>
            <a:r>
              <a:rPr lang="en-US" altLang="zh-TW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Club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" y="518791"/>
            <a:ext cx="11778028" cy="52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1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 Selection and Modeling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9" y="1103659"/>
            <a:ext cx="9058025" cy="4998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830" y="1040026"/>
            <a:ext cx="2671819" cy="23216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830" y="3361655"/>
            <a:ext cx="2590495" cy="28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9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Prediction performance of </a:t>
            </a:r>
            <a:r>
              <a:rPr lang="en-US" dirty="0" err="1"/>
              <a:t>DeepSurv</a:t>
            </a:r>
            <a:r>
              <a:rPr lang="en-US" dirty="0"/>
              <a:t>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 descr="Fig.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1" y="3247851"/>
            <a:ext cx="11312525" cy="27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755904" y="1342089"/>
            <a:ext cx="575959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TW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Clinical features</a:t>
            </a:r>
          </a:p>
          <a:p>
            <a:pPr>
              <a:spcBef>
                <a:spcPts val="0"/>
              </a:spcBef>
            </a:pPr>
            <a:endParaRPr lang="en-US" altLang="zh-TW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Clinical +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+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peritumoral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1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Time-dependent prediction results for progression-free </a:t>
            </a:r>
            <a:r>
              <a:rPr lang="en-US" b="0" dirty="0" smtClean="0"/>
              <a:t>survival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12</a:t>
            </a:fld>
            <a:endParaRPr lang="en-US" dirty="0"/>
          </a:p>
        </p:txBody>
      </p:sp>
      <p:pic>
        <p:nvPicPr>
          <p:cNvPr id="5122" name="Picture 2" descr="Fig.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9" y="2265419"/>
            <a:ext cx="11881161" cy="40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755904" y="1102797"/>
            <a:ext cx="57595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TW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Clinical features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Clinical +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Clinical +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peritumoral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  <a:endParaRPr lang="en-US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1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performance and statistical comparisons of </a:t>
            </a:r>
            <a:r>
              <a:rPr lang="en-US" dirty="0" smtClean="0"/>
              <a:t>PFS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05"/>
          <a:stretch/>
        </p:blipFill>
        <p:spPr>
          <a:xfrm>
            <a:off x="384429" y="1200150"/>
            <a:ext cx="11410950" cy="49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8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Visualization of feature importance using SHAP analysis.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971455"/>
            <a:ext cx="5708237" cy="5317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0975" y="1007154"/>
            <a:ext cx="6096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Biomarkers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Protein: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levels indicate poor prognosis and reduced tolerance to IO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Corpuscular Volume (MCV):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Elevated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MCV linked to folate deficiency, impacting DNA repair and IO response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Volume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tumors are associated with increased global heterogeneity and hypoxia, leading to IO resistance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Radiomics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Features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texture irregularities and complexity (e.g., Run Length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Nonuniformity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Difference Entropy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Peritumoral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Vessels: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Features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like torsion and vascular curvature are associated with IO resistance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9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Representative cases for the IO outcome </a:t>
            </a:r>
            <a:r>
              <a:rPr lang="en-US" b="0" dirty="0" smtClean="0"/>
              <a:t>prediction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15</a:t>
            </a:fld>
            <a:endParaRPr lang="en-US" dirty="0"/>
          </a:p>
        </p:txBody>
      </p:sp>
      <p:pic>
        <p:nvPicPr>
          <p:cNvPr id="6146" name="Picture 2" descr="Fig.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04"/>
          <a:stretch/>
        </p:blipFill>
        <p:spPr bwMode="auto">
          <a:xfrm>
            <a:off x="0" y="3272327"/>
            <a:ext cx="6172199" cy="256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6706" y="922267"/>
            <a:ext cx="10026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IO outcome depends on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and vascular characteristics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prognosis: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tumor texture,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twisted vessels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limited blood supply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prognosis: Uniform tumor, well-organized vasculature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Vessel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structure may impact IO effectiveness and drug delivery.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865299"/>
            <a:ext cx="6276975" cy="5467415"/>
          </a:xfrm>
          <a:prstGeom prst="rect">
            <a:avLst/>
          </a:prstGeom>
        </p:spPr>
        <p:txBody>
          <a:bodyPr rtlCol="0" anchor="ctr">
            <a:spAutoFit/>
          </a:bodyPr>
          <a:lstStyle/>
          <a:p>
            <a:pPr marL="342900" indent="-342900" algn="ctr"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400" b="1" i="1" dirty="0" err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Fig.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96"/>
          <a:stretch/>
        </p:blipFill>
        <p:spPr bwMode="auto">
          <a:xfrm>
            <a:off x="6172198" y="3425091"/>
            <a:ext cx="5944741" cy="24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Predictors:</a:t>
            </a:r>
          </a:p>
          <a:p>
            <a:pPr lvl="1"/>
            <a:r>
              <a:rPr lang="en-US" b="0" dirty="0"/>
              <a:t>High MCV and low total protein were strongly associated with poor PFS after IO treatment</a:t>
            </a:r>
            <a:r>
              <a:rPr lang="en-US" b="0" dirty="0" smtClean="0"/>
              <a:t>.</a:t>
            </a:r>
          </a:p>
          <a:p>
            <a:r>
              <a:rPr lang="en-US" dirty="0" err="1"/>
              <a:t>Radiomics</a:t>
            </a:r>
            <a:r>
              <a:rPr lang="en-US" dirty="0"/>
              <a:t> Predictors:</a:t>
            </a:r>
          </a:p>
          <a:p>
            <a:pPr lvl="1"/>
            <a:r>
              <a:rPr lang="en-US" b="0" dirty="0" err="1" smtClean="0">
                <a:solidFill>
                  <a:srgbClr val="FF0000"/>
                </a:solidFill>
              </a:rPr>
              <a:t>Intratumoral</a:t>
            </a:r>
            <a:r>
              <a:rPr lang="en-US" b="0" dirty="0" smtClean="0">
                <a:solidFill>
                  <a:srgbClr val="FF0000"/>
                </a:solidFill>
              </a:rPr>
              <a:t> heterogeneity </a:t>
            </a:r>
            <a:r>
              <a:rPr lang="en-US" b="0" dirty="0" smtClean="0"/>
              <a:t>and </a:t>
            </a:r>
            <a:r>
              <a:rPr lang="en-US" b="0" dirty="0" smtClean="0">
                <a:solidFill>
                  <a:srgbClr val="FF0000"/>
                </a:solidFill>
              </a:rPr>
              <a:t>tumor volume</a:t>
            </a:r>
            <a:r>
              <a:rPr lang="en-US" b="0" dirty="0" smtClean="0"/>
              <a:t> </a:t>
            </a:r>
            <a:r>
              <a:rPr lang="en-US" b="0" dirty="0"/>
              <a:t>correlates with hypoxia and treatment resistance.</a:t>
            </a:r>
          </a:p>
          <a:p>
            <a:pPr lvl="1"/>
            <a:r>
              <a:rPr lang="en-US" b="0" dirty="0" err="1"/>
              <a:t>Peritumoral</a:t>
            </a:r>
            <a:r>
              <a:rPr lang="en-US" b="0" dirty="0"/>
              <a:t> vascular torsion and curvature were linked to IO resistance</a:t>
            </a:r>
            <a:r>
              <a:rPr lang="en-US" b="0" dirty="0" smtClean="0"/>
              <a:t>.</a:t>
            </a:r>
          </a:p>
          <a:p>
            <a:r>
              <a:rPr lang="en-US" dirty="0" err="1"/>
              <a:t>DeepSurv</a:t>
            </a:r>
            <a:r>
              <a:rPr lang="en-US" dirty="0"/>
              <a:t> Model Performance:</a:t>
            </a:r>
          </a:p>
          <a:p>
            <a:pPr lvl="1"/>
            <a:r>
              <a:rPr lang="en-US" b="0" dirty="0"/>
              <a:t>Achieved high accuracy in PFS prediction (C-index = 0.83).</a:t>
            </a:r>
          </a:p>
          <a:p>
            <a:pPr lvl="1"/>
            <a:r>
              <a:rPr lang="en-US" b="0" dirty="0"/>
              <a:t>Integrated </a:t>
            </a:r>
            <a:r>
              <a:rPr lang="en-US" b="0" dirty="0" err="1"/>
              <a:t>radiomics</a:t>
            </a:r>
            <a:r>
              <a:rPr lang="en-US" b="0" dirty="0"/>
              <a:t>, clinical, and hematologic features demonstrated significant improvement over traditional approaches.</a:t>
            </a:r>
          </a:p>
          <a:p>
            <a:endParaRPr lang="en-US" dirty="0"/>
          </a:p>
          <a:p>
            <a:endParaRPr lang="en-US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3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Data:</a:t>
            </a:r>
          </a:p>
          <a:p>
            <a:pPr lvl="1"/>
            <a:r>
              <a:rPr lang="en-US" b="0" dirty="0" smtClean="0"/>
              <a:t>Not first-line dataset</a:t>
            </a:r>
          </a:p>
          <a:p>
            <a:pPr lvl="1"/>
            <a:r>
              <a:rPr lang="en-US" b="0" dirty="0" smtClean="0"/>
              <a:t>Most of the patients &gt; Stage 4 (Median PFS=3 months)</a:t>
            </a:r>
          </a:p>
          <a:p>
            <a:pPr lvl="1"/>
            <a:r>
              <a:rPr lang="en-US" b="0" dirty="0" smtClean="0"/>
              <a:t>Patient Heterogeneity</a:t>
            </a:r>
          </a:p>
          <a:p>
            <a:pPr lvl="1"/>
            <a:endParaRPr lang="en-US" b="0" dirty="0" smtClean="0"/>
          </a:p>
          <a:p>
            <a:r>
              <a:rPr lang="en-US" dirty="0"/>
              <a:t>Competing Risks: </a:t>
            </a:r>
            <a:endParaRPr lang="en-US" dirty="0" smtClean="0"/>
          </a:p>
          <a:p>
            <a:pPr lvl="1"/>
            <a:r>
              <a:rPr lang="en-US" b="0" dirty="0" smtClean="0"/>
              <a:t>Mortality </a:t>
            </a:r>
            <a:r>
              <a:rPr lang="en-US" b="0" dirty="0"/>
              <a:t>may influence PFS analysis, impacting </a:t>
            </a:r>
            <a:r>
              <a:rPr lang="en-US" b="0" dirty="0" smtClean="0"/>
              <a:t>interpretability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Standardization: </a:t>
            </a:r>
          </a:p>
          <a:p>
            <a:pPr lvl="1"/>
            <a:r>
              <a:rPr lang="en-US" b="0" dirty="0" smtClean="0"/>
              <a:t>Lack </a:t>
            </a:r>
            <a:r>
              <a:rPr lang="en-US" b="0" dirty="0"/>
              <a:t>of standardized protocols for </a:t>
            </a:r>
            <a:r>
              <a:rPr lang="en-US" b="0" dirty="0" err="1"/>
              <a:t>peritumoral</a:t>
            </a:r>
            <a:r>
              <a:rPr lang="en-US" b="0" dirty="0"/>
              <a:t>-vasculature </a:t>
            </a:r>
            <a:r>
              <a:rPr lang="en-US" b="0" dirty="0" err="1" smtClean="0"/>
              <a:t>radiomics</a:t>
            </a:r>
            <a:r>
              <a:rPr lang="en-US" b="0" dirty="0" smtClean="0"/>
              <a:t> (Vessel extraction) </a:t>
            </a:r>
            <a:r>
              <a:rPr lang="en-US" b="0" dirty="0"/>
              <a:t>may affect reproducibility.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1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Data:</a:t>
            </a:r>
          </a:p>
          <a:p>
            <a:pPr lvl="1"/>
            <a:r>
              <a:rPr lang="en-US" b="0" dirty="0" smtClean="0"/>
              <a:t>Not first-line dataset</a:t>
            </a:r>
          </a:p>
          <a:p>
            <a:pPr lvl="1"/>
            <a:r>
              <a:rPr lang="en-US" b="0" dirty="0" smtClean="0"/>
              <a:t>Most of the patients &gt; Stage 4 (Median PFS=3 months)</a:t>
            </a:r>
          </a:p>
          <a:p>
            <a:pPr lvl="1"/>
            <a:r>
              <a:rPr lang="en-US" b="0" dirty="0" smtClean="0"/>
              <a:t>Patient Heterogeneity</a:t>
            </a:r>
          </a:p>
          <a:p>
            <a:pPr lvl="1"/>
            <a:endParaRPr lang="en-US" b="0" dirty="0" smtClean="0"/>
          </a:p>
          <a:p>
            <a:r>
              <a:rPr lang="en-US" dirty="0"/>
              <a:t>Competing Risks: </a:t>
            </a:r>
            <a:endParaRPr lang="en-US" dirty="0" smtClean="0"/>
          </a:p>
          <a:p>
            <a:pPr lvl="1"/>
            <a:r>
              <a:rPr lang="en-US" b="0" dirty="0" smtClean="0"/>
              <a:t>Mortality </a:t>
            </a:r>
            <a:r>
              <a:rPr lang="en-US" b="0" dirty="0"/>
              <a:t>may influence PFS analysis, impacting </a:t>
            </a:r>
            <a:r>
              <a:rPr lang="en-US" b="0" dirty="0" smtClean="0"/>
              <a:t>interpretability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Standardization: </a:t>
            </a:r>
          </a:p>
          <a:p>
            <a:pPr lvl="1"/>
            <a:r>
              <a:rPr lang="en-US" b="0" dirty="0" smtClean="0"/>
              <a:t>Lack </a:t>
            </a:r>
            <a:r>
              <a:rPr lang="en-US" b="0" dirty="0"/>
              <a:t>of standardized protocols for </a:t>
            </a:r>
            <a:r>
              <a:rPr lang="en-US" b="0" dirty="0" err="1"/>
              <a:t>peritumoral</a:t>
            </a:r>
            <a:r>
              <a:rPr lang="en-US" b="0" dirty="0"/>
              <a:t>-vasculature </a:t>
            </a:r>
            <a:r>
              <a:rPr lang="en-US" b="0" dirty="0" err="1"/>
              <a:t>radiomics</a:t>
            </a:r>
            <a:r>
              <a:rPr lang="en-US" b="0" dirty="0"/>
              <a:t> may affect reproducibility.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-143256"/>
            <a:ext cx="8458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Data:</a:t>
            </a:r>
          </a:p>
          <a:p>
            <a:pPr lvl="1"/>
            <a:r>
              <a:rPr lang="en-US" b="0" dirty="0" smtClean="0"/>
              <a:t>Not first-line dataset</a:t>
            </a:r>
          </a:p>
          <a:p>
            <a:pPr lvl="1"/>
            <a:r>
              <a:rPr lang="en-US" b="0" dirty="0" smtClean="0"/>
              <a:t>Most of the patients &gt; Stage 4 (Median PFS=3 months)</a:t>
            </a:r>
          </a:p>
          <a:p>
            <a:pPr lvl="1"/>
            <a:r>
              <a:rPr lang="en-US" b="0" dirty="0" smtClean="0"/>
              <a:t>Patient Heterogeneity</a:t>
            </a:r>
          </a:p>
          <a:p>
            <a:pPr lvl="1"/>
            <a:endParaRPr lang="en-US" b="0" dirty="0" smtClean="0"/>
          </a:p>
          <a:p>
            <a:r>
              <a:rPr lang="en-US" dirty="0"/>
              <a:t>Competing Risks: </a:t>
            </a:r>
            <a:endParaRPr lang="en-US" dirty="0" smtClean="0"/>
          </a:p>
          <a:p>
            <a:pPr lvl="1"/>
            <a:r>
              <a:rPr lang="en-US" b="0" dirty="0" smtClean="0"/>
              <a:t>Mortality </a:t>
            </a:r>
            <a:r>
              <a:rPr lang="en-US" b="0" dirty="0"/>
              <a:t>may influence PFS analysis, impacting </a:t>
            </a:r>
            <a:r>
              <a:rPr lang="en-US" b="0" dirty="0" smtClean="0"/>
              <a:t>interpretability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Standardization: </a:t>
            </a:r>
          </a:p>
          <a:p>
            <a:pPr lvl="1"/>
            <a:r>
              <a:rPr lang="en-US" b="0" dirty="0" smtClean="0"/>
              <a:t>Lack </a:t>
            </a:r>
            <a:r>
              <a:rPr lang="en-US" b="0" dirty="0"/>
              <a:t>of standardized protocols for </a:t>
            </a:r>
            <a:r>
              <a:rPr lang="en-US" b="0" dirty="0" err="1"/>
              <a:t>peritumoral</a:t>
            </a:r>
            <a:r>
              <a:rPr lang="en-US" b="0" dirty="0"/>
              <a:t>-vasculature </a:t>
            </a:r>
            <a:r>
              <a:rPr lang="en-US" b="0" dirty="0" err="1"/>
              <a:t>radiomics</a:t>
            </a:r>
            <a:r>
              <a:rPr lang="en-US" b="0" dirty="0"/>
              <a:t> may affect reproducibility.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7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Background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905" y="969264"/>
            <a:ext cx="10663767" cy="521208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Immunotherapy </a:t>
            </a:r>
            <a:r>
              <a:rPr lang="en-US" sz="2400" b="0" dirty="0"/>
              <a:t>(IO), particularly immune checkpoint inhibitors (ICIs), has improved </a:t>
            </a:r>
            <a:r>
              <a:rPr lang="en-US" sz="2400" b="0" dirty="0" smtClean="0"/>
              <a:t>survival</a:t>
            </a:r>
            <a:r>
              <a:rPr lang="zh-TW" altLang="en-US" sz="2400" b="0" dirty="0" smtClean="0"/>
              <a:t> </a:t>
            </a:r>
            <a:r>
              <a:rPr lang="en-US" altLang="zh-TW" sz="2400" b="0" dirty="0" smtClean="0"/>
              <a:t>for lung cancer (LC)</a:t>
            </a:r>
            <a:r>
              <a:rPr lang="en-US" sz="2400" b="0" dirty="0" smtClean="0"/>
              <a:t> </a:t>
            </a:r>
            <a:r>
              <a:rPr lang="en-US" sz="2400" b="0" dirty="0">
                <a:solidFill>
                  <a:srgbClr val="FF0000"/>
                </a:solidFill>
              </a:rPr>
              <a:t>but is not effective for all patients</a:t>
            </a:r>
            <a:r>
              <a:rPr lang="en-US" sz="2400" b="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/>
              <a:t>PD-L1 predicts ICI response but is limited by tumor variability and genetic interactions.</a:t>
            </a:r>
            <a:endParaRPr lang="en-US" sz="2400" b="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Many </a:t>
            </a:r>
            <a:r>
              <a:rPr lang="en-US" sz="2400" b="0" dirty="0"/>
              <a:t>patients with </a:t>
            </a:r>
            <a:r>
              <a:rPr lang="en-US" sz="2400" b="0" dirty="0">
                <a:solidFill>
                  <a:srgbClr val="FF0000"/>
                </a:solidFill>
              </a:rPr>
              <a:t>low PD-L1 still benefit</a:t>
            </a:r>
            <a:r>
              <a:rPr lang="en-US" sz="2400" b="0" dirty="0"/>
              <a:t> from combination therapy, while those with </a:t>
            </a:r>
            <a:r>
              <a:rPr lang="en-US" sz="2400" b="0" dirty="0">
                <a:solidFill>
                  <a:srgbClr val="FF0000"/>
                </a:solidFill>
              </a:rPr>
              <a:t>high PD-L1 often show limited response </a:t>
            </a:r>
            <a:r>
              <a:rPr lang="en-US" sz="2400" b="0" dirty="0"/>
              <a:t>to ICIs alone</a:t>
            </a:r>
            <a:r>
              <a:rPr lang="en-US" sz="2400" b="0" dirty="0" smtClean="0"/>
              <a:t>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Advanced computation methods can </a:t>
            </a:r>
            <a:r>
              <a:rPr lang="en-US" sz="2400" b="0" dirty="0"/>
              <a:t>extract key tumor and vascular features from CT scans to </a:t>
            </a:r>
            <a:r>
              <a:rPr lang="en-US" sz="2400" b="0" dirty="0">
                <a:solidFill>
                  <a:srgbClr val="FF0000"/>
                </a:solidFill>
              </a:rPr>
              <a:t>assess treatment response</a:t>
            </a:r>
            <a:r>
              <a:rPr lang="en-US" sz="2400" b="0" dirty="0" smtClean="0"/>
              <a:t>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dirty="0" smtClean="0"/>
              <a:t>A </a:t>
            </a:r>
            <a:r>
              <a:rPr lang="en-US" sz="2400" b="0" dirty="0"/>
              <a:t>more accurate prediction tool can help </a:t>
            </a:r>
            <a:r>
              <a:rPr lang="en-US" sz="2400" b="0" dirty="0">
                <a:solidFill>
                  <a:srgbClr val="FF0000"/>
                </a:solidFill>
              </a:rPr>
              <a:t>select suitable </a:t>
            </a:r>
            <a:r>
              <a:rPr lang="en-US" sz="2400" b="0" dirty="0" smtClean="0">
                <a:solidFill>
                  <a:srgbClr val="FF0000"/>
                </a:solidFill>
              </a:rPr>
              <a:t>patients</a:t>
            </a:r>
            <a:r>
              <a:rPr lang="en-US" altLang="zh-TW" sz="2400" b="0" dirty="0" smtClean="0"/>
              <a:t>.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17475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Predicting </a:t>
            </a:r>
            <a:r>
              <a:rPr lang="en-US" dirty="0"/>
              <a:t>progress-free survival (PFS</a:t>
            </a:r>
            <a:r>
              <a:rPr lang="en-US" dirty="0" smtClean="0"/>
              <a:t>) after IO of advance LC patients.</a:t>
            </a:r>
          </a:p>
          <a:p>
            <a:endParaRPr lang="en-US" dirty="0"/>
          </a:p>
          <a:p>
            <a:r>
              <a:rPr lang="en-US" dirty="0"/>
              <a:t>Optimize resources, improve efficiency, and enhance patient outcomes</a:t>
            </a:r>
            <a:r>
              <a:rPr lang="en-US" dirty="0" smtClean="0"/>
              <a:t>.</a:t>
            </a:r>
          </a:p>
          <a:p>
            <a:pPr lvl="1"/>
            <a:r>
              <a:rPr lang="en-US" b="0" dirty="0" smtClean="0"/>
              <a:t>Save money, save time and save patients.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dirty="0"/>
              <a:t>umor-associated vasculature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7" y="2567284"/>
            <a:ext cx="5200650" cy="2647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8954" y="6042466"/>
            <a:ext cx="48123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https://cisncancer.org/research/what_we_know/advances/angiogenesis.html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9699"/>
            <a:ext cx="5353050" cy="28860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1796" y="1173767"/>
            <a:ext cx="11503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tumor will initiate the rapid formation of new blood vessels from preexisting vessels in its surrounding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peritumoral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environment. This newly formed vessel network, known as the tumor-associated vasculature (TAV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9904" y="6042466"/>
            <a:ext cx="41355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https://www.novusbio.com/research-areas/cancer/angiogenesis</a:t>
            </a:r>
          </a:p>
        </p:txBody>
      </p:sp>
    </p:spTree>
    <p:extLst>
      <p:ext uri="{BB962C8B-B14F-4D97-AF65-F5344CB8AC3E}">
        <p14:creationId xmlns:p14="http://schemas.microsoft.com/office/powerpoint/2010/main" val="270952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</a:t>
            </a:r>
            <a:r>
              <a:rPr lang="en-US" dirty="0" smtClean="0"/>
              <a:t>emantic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Radiomic</a:t>
            </a:r>
            <a:r>
              <a:rPr lang="en-US" altLang="zh-TW" dirty="0" smtClean="0"/>
              <a:t>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88" y="4237038"/>
            <a:ext cx="5293203" cy="1613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953" y="2077244"/>
            <a:ext cx="3205871" cy="1649594"/>
          </a:xfrm>
          <a:prstGeom prst="rect">
            <a:avLst/>
          </a:prstGeom>
        </p:spPr>
      </p:pic>
      <p:sp>
        <p:nvSpPr>
          <p:cNvPr id="8" name="文字方塊 32"/>
          <p:cNvSpPr txBox="1"/>
          <p:nvPr/>
        </p:nvSpPr>
        <p:spPr>
          <a:xfrm>
            <a:off x="2362405" y="1435964"/>
            <a:ext cx="120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/>
              <a:t>Imaging</a:t>
            </a:r>
            <a:endParaRPr lang="zh-TW" altLang="en-US" sz="2400" b="1" dirty="0"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文字方塊 32"/>
          <p:cNvSpPr txBox="1"/>
          <p:nvPr/>
        </p:nvSpPr>
        <p:spPr>
          <a:xfrm>
            <a:off x="1672893" y="3824881"/>
            <a:ext cx="2523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 smtClean="0"/>
              <a:t>Feature Extraction</a:t>
            </a:r>
            <a:endParaRPr lang="zh-TW" altLang="en-US" sz="2400" b="1" dirty="0"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514" y="1464493"/>
            <a:ext cx="6220155" cy="45246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文字方塊 32"/>
          <p:cNvSpPr txBox="1"/>
          <p:nvPr/>
        </p:nvSpPr>
        <p:spPr>
          <a:xfrm>
            <a:off x="279039" y="926715"/>
            <a:ext cx="308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Conventional Patterns</a:t>
            </a:r>
            <a:endParaRPr lang="zh-TW" altLang="en-US" sz="2400" b="1" dirty="0"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文字方塊 32"/>
          <p:cNvSpPr txBox="1"/>
          <p:nvPr/>
        </p:nvSpPr>
        <p:spPr>
          <a:xfrm>
            <a:off x="5609491" y="1002828"/>
            <a:ext cx="558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/>
              <a:t>Peritumoral</a:t>
            </a:r>
            <a:r>
              <a:rPr lang="en-US" altLang="zh-TW" sz="2400" b="1" dirty="0" smtClean="0"/>
              <a:t> Vasculature </a:t>
            </a:r>
            <a:r>
              <a:rPr lang="en-US" altLang="zh-TW" sz="2400" b="1" dirty="0" err="1" smtClean="0"/>
              <a:t>Radiomics</a:t>
            </a:r>
            <a:r>
              <a:rPr lang="en-US" altLang="zh-TW" sz="2400" b="1" dirty="0" smtClean="0"/>
              <a:t> (QTAV)</a:t>
            </a:r>
            <a:endParaRPr lang="zh-TW" altLang="en-US" sz="2400" b="1" dirty="0"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32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and Patient Inclusion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55904" y="1227014"/>
            <a:ext cx="11436096" cy="480095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900" dirty="0"/>
              <a:t>Retrospective </a:t>
            </a:r>
            <a:r>
              <a:rPr lang="en-US" sz="1900" dirty="0" smtClean="0"/>
              <a:t>study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0" dirty="0"/>
              <a:t>Data collected from 212 LC patients treated with IO between 2016 and 2020, </a:t>
            </a:r>
            <a:endParaRPr lang="en-US" sz="22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200" b="0" dirty="0" smtClean="0"/>
              <a:t>with </a:t>
            </a:r>
            <a:r>
              <a:rPr lang="en-US" sz="2200" b="0" dirty="0"/>
              <a:t>monthly follow-ups</a:t>
            </a:r>
            <a:r>
              <a:rPr lang="en-US" sz="2200" b="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 smtClean="0"/>
              <a:t>Final </a:t>
            </a:r>
            <a:r>
              <a:rPr lang="en-US" sz="2200" dirty="0"/>
              <a:t>cohort: </a:t>
            </a:r>
            <a:r>
              <a:rPr lang="en-US" sz="2200" b="0" dirty="0"/>
              <a:t>206 patients met inclusion criteria</a:t>
            </a:r>
            <a:r>
              <a:rPr lang="en-US" sz="2200" b="0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0" dirty="0" smtClean="0"/>
              <a:t>1. </a:t>
            </a:r>
            <a:r>
              <a:rPr lang="en-US" sz="2200" b="0" dirty="0" smtClean="0">
                <a:solidFill>
                  <a:srgbClr val="FF0000"/>
                </a:solidFill>
              </a:rPr>
              <a:t>Histological</a:t>
            </a:r>
            <a:r>
              <a:rPr lang="en-US" sz="2200" b="0" dirty="0" smtClean="0"/>
              <a:t> </a:t>
            </a:r>
            <a:r>
              <a:rPr lang="en-US" sz="2200" b="0" dirty="0"/>
              <a:t>diagnosis of LC</a:t>
            </a:r>
            <a:r>
              <a:rPr lang="en-US" sz="2200" b="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0" dirty="0" smtClean="0"/>
              <a:t>2. </a:t>
            </a:r>
            <a:r>
              <a:rPr lang="en-US" sz="2200" b="0" dirty="0" smtClean="0">
                <a:solidFill>
                  <a:srgbClr val="FF0000"/>
                </a:solidFill>
              </a:rPr>
              <a:t>Staging</a:t>
            </a:r>
            <a:r>
              <a:rPr lang="en-US" sz="2200" b="0" dirty="0" smtClean="0"/>
              <a:t> </a:t>
            </a:r>
            <a:r>
              <a:rPr lang="en-US" sz="2200" b="0" dirty="0"/>
              <a:t>based on AJCC guidelines</a:t>
            </a:r>
            <a:r>
              <a:rPr lang="en-US" sz="2200" b="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0" dirty="0" smtClean="0"/>
              <a:t>3. No </a:t>
            </a:r>
            <a:r>
              <a:rPr lang="en-US" sz="2200" b="0" dirty="0"/>
              <a:t>other neoplastic diseases</a:t>
            </a:r>
            <a:r>
              <a:rPr lang="en-US" sz="2200" b="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0" dirty="0" smtClean="0"/>
              <a:t>4. Complete </a:t>
            </a:r>
            <a:r>
              <a:rPr lang="en-US" sz="2200" b="0" dirty="0">
                <a:solidFill>
                  <a:srgbClr val="FF0000"/>
                </a:solidFill>
              </a:rPr>
              <a:t>clinical data </a:t>
            </a:r>
            <a:r>
              <a:rPr lang="en-US" sz="2200" b="0" dirty="0"/>
              <a:t>(e.g., smoking status, ECOG PS, IO drugs, EGFR mutation</a:t>
            </a:r>
            <a:r>
              <a:rPr lang="en-US" sz="2200" b="0" dirty="0" smtClean="0"/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0" dirty="0" smtClean="0"/>
              <a:t>5. High-quality </a:t>
            </a:r>
            <a:r>
              <a:rPr lang="en-US" sz="2200" b="0" dirty="0"/>
              <a:t>contrast-enhanced chest </a:t>
            </a:r>
            <a:r>
              <a:rPr lang="en-US" sz="2200" b="0" dirty="0">
                <a:solidFill>
                  <a:srgbClr val="FF0000"/>
                </a:solidFill>
              </a:rPr>
              <a:t>CT data</a:t>
            </a:r>
            <a:r>
              <a:rPr lang="en-US" sz="2200" b="0" dirty="0"/>
              <a:t>.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388265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</a:t>
            </a:r>
            <a:r>
              <a:rPr lang="en-US" dirty="0" smtClean="0"/>
              <a:t>Image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</a:t>
            </a:r>
            <a:r>
              <a:rPr lang="en-US" dirty="0"/>
              <a:t>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CT scanners from </a:t>
            </a:r>
            <a:r>
              <a:rPr lang="en-US" b="0" dirty="0" smtClean="0"/>
              <a:t>5 </a:t>
            </a:r>
            <a:r>
              <a:rPr lang="en-US" b="0" dirty="0"/>
              <a:t>manufacturers: GE, Hitachi, Siemens, Toshiba, Philips</a:t>
            </a:r>
            <a:r>
              <a:rPr lang="en-US" b="0" dirty="0" smtClean="0"/>
              <a:t>.</a:t>
            </a:r>
          </a:p>
          <a:p>
            <a:endParaRPr lang="en-US" b="0" dirty="0" smtClean="0"/>
          </a:p>
          <a:p>
            <a:r>
              <a:rPr lang="en-US" dirty="0" smtClean="0"/>
              <a:t>Slice </a:t>
            </a:r>
            <a:r>
              <a:rPr lang="en-US" dirty="0"/>
              <a:t>thickness: </a:t>
            </a:r>
            <a:r>
              <a:rPr lang="en-US" b="0" dirty="0"/>
              <a:t>1.0–5.0 mm;</a:t>
            </a:r>
            <a:r>
              <a:rPr lang="en-US" dirty="0"/>
              <a:t> pixel spacing: </a:t>
            </a:r>
            <a:r>
              <a:rPr lang="en-US" b="0" dirty="0"/>
              <a:t>0.5–1.2 mm</a:t>
            </a:r>
            <a:r>
              <a:rPr lang="en-US" b="0" dirty="0" smtClean="0"/>
              <a:t>.</a:t>
            </a:r>
            <a:r>
              <a:rPr lang="en-US" dirty="0" smtClean="0"/>
              <a:t> Matrix </a:t>
            </a:r>
            <a:r>
              <a:rPr lang="en-US" dirty="0"/>
              <a:t>size: </a:t>
            </a:r>
            <a:r>
              <a:rPr lang="en-US" b="0" dirty="0"/>
              <a:t>512 × 512 pixels</a:t>
            </a:r>
            <a:r>
              <a:rPr lang="en-US" dirty="0"/>
              <a:t>, gray-scale resolution: </a:t>
            </a:r>
            <a:r>
              <a:rPr lang="en-US" b="0" dirty="0"/>
              <a:t>16-bit</a:t>
            </a:r>
            <a:r>
              <a:rPr lang="en-US" b="0" dirty="0" smtClean="0"/>
              <a:t>.</a:t>
            </a:r>
            <a:r>
              <a:rPr lang="en-US" dirty="0" smtClean="0"/>
              <a:t> Peak </a:t>
            </a:r>
            <a:r>
              <a:rPr lang="en-US" dirty="0"/>
              <a:t>tube voltage: </a:t>
            </a:r>
            <a:r>
              <a:rPr lang="en-US" b="0" dirty="0"/>
              <a:t>120 </a:t>
            </a:r>
            <a:r>
              <a:rPr lang="en-US" b="0" dirty="0" err="1"/>
              <a:t>kVp</a:t>
            </a:r>
            <a:r>
              <a:rPr lang="en-US" b="0" dirty="0"/>
              <a:t> with automatic </a:t>
            </a:r>
            <a:r>
              <a:rPr lang="en-US" b="0" dirty="0" smtClean="0"/>
              <a:t>dose </a:t>
            </a:r>
            <a:r>
              <a:rPr lang="en-US" b="0" dirty="0"/>
              <a:t>modulation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Follow-up: </a:t>
            </a:r>
            <a:r>
              <a:rPr lang="en-US" b="0" dirty="0" smtClean="0"/>
              <a:t>Disease </a:t>
            </a:r>
            <a:r>
              <a:rPr lang="en-US" b="0" dirty="0"/>
              <a:t>progression: </a:t>
            </a:r>
            <a:r>
              <a:rPr lang="en-US" dirty="0"/>
              <a:t>tumor growth</a:t>
            </a:r>
            <a:r>
              <a:rPr lang="en-US" b="0" dirty="0"/>
              <a:t>, new</a:t>
            </a:r>
            <a:r>
              <a:rPr lang="en-US" dirty="0"/>
              <a:t> metastasis</a:t>
            </a:r>
            <a:r>
              <a:rPr lang="en-US" b="0" dirty="0"/>
              <a:t>, or </a:t>
            </a:r>
            <a:r>
              <a:rPr lang="en-US" dirty="0"/>
              <a:t>death</a:t>
            </a:r>
            <a:r>
              <a:rPr lang="en-US" b="0" dirty="0" smtClean="0"/>
              <a:t>.</a:t>
            </a:r>
          </a:p>
          <a:p>
            <a:pPr lvl="1"/>
            <a:r>
              <a:rPr lang="en-US" b="0" dirty="0" smtClean="0"/>
              <a:t>Follow-ups </a:t>
            </a:r>
            <a:r>
              <a:rPr lang="en-US" b="0" dirty="0"/>
              <a:t>included vital signs, blood tests, and CT scans as needed</a:t>
            </a:r>
            <a:r>
              <a:rPr lang="en-US" b="0" dirty="0" smtClean="0"/>
              <a:t>.</a:t>
            </a:r>
          </a:p>
          <a:p>
            <a:pPr lvl="1"/>
            <a:r>
              <a:rPr lang="en-US" b="0" dirty="0" smtClean="0"/>
              <a:t>Data </a:t>
            </a:r>
            <a:r>
              <a:rPr lang="en-US" b="0" dirty="0"/>
              <a:t>censoring documented for patients with incomplete follow-ups.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3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Intratumoral</a:t>
            </a:r>
            <a:r>
              <a:rPr lang="en-US" altLang="zh-TW" dirty="0" smtClean="0"/>
              <a:t> </a:t>
            </a:r>
            <a:r>
              <a:rPr lang="da-DK" dirty="0" smtClean="0"/>
              <a:t>Radiomics </a:t>
            </a:r>
            <a:r>
              <a:rPr lang="da-DK" dirty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906" y="969264"/>
            <a:ext cx="10359769" cy="5212080"/>
          </a:xfrm>
        </p:spPr>
        <p:txBody>
          <a:bodyPr>
            <a:normAutofit/>
          </a:bodyPr>
          <a:lstStyle/>
          <a:p>
            <a:pPr algn="just"/>
            <a:r>
              <a:rPr lang="en-US" sz="2400" b="0" dirty="0" smtClean="0"/>
              <a:t>Used </a:t>
            </a:r>
            <a:r>
              <a:rPr lang="en-US" sz="2400" b="0" dirty="0"/>
              <a:t>two window settings for accurate tumor </a:t>
            </a:r>
            <a:r>
              <a:rPr lang="en-US" sz="2400" b="0" dirty="0" smtClean="0"/>
              <a:t>delineation:</a:t>
            </a:r>
          </a:p>
          <a:p>
            <a:pPr lvl="1" algn="just"/>
            <a:r>
              <a:rPr lang="en-US" sz="2000" b="0" dirty="0" smtClean="0"/>
              <a:t>Soft </a:t>
            </a:r>
            <a:r>
              <a:rPr lang="en-US" sz="2000" b="0" dirty="0"/>
              <a:t>tissue window (Width: 350, Level: 50) – distinguishes tumors from collapsed lungs and </a:t>
            </a:r>
            <a:r>
              <a:rPr lang="en-US" sz="2000" b="0" dirty="0" smtClean="0"/>
              <a:t>fluid.</a:t>
            </a:r>
            <a:endParaRPr lang="en-US" sz="2000" b="0" dirty="0"/>
          </a:p>
          <a:p>
            <a:pPr lvl="1" algn="just"/>
            <a:r>
              <a:rPr lang="en-US" sz="2000" b="0" dirty="0" smtClean="0"/>
              <a:t>Lung </a:t>
            </a:r>
            <a:r>
              <a:rPr lang="en-US" sz="2000" b="0" dirty="0"/>
              <a:t>window (Width: 1500, Level: -600) – defines tumor borders</a:t>
            </a:r>
            <a:r>
              <a:rPr lang="en-US" sz="2000" b="0" dirty="0" smtClean="0"/>
              <a:t>.</a:t>
            </a:r>
          </a:p>
          <a:p>
            <a:pPr algn="just"/>
            <a:r>
              <a:rPr lang="en-US" sz="2400" b="0" dirty="0" smtClean="0"/>
              <a:t>For </a:t>
            </a:r>
            <a:r>
              <a:rPr lang="en-US" sz="2400" b="0" dirty="0"/>
              <a:t>multiple tumors, only the </a:t>
            </a:r>
            <a:r>
              <a:rPr lang="en-US" sz="2400" b="0" dirty="0">
                <a:solidFill>
                  <a:srgbClr val="FF0000"/>
                </a:solidFill>
              </a:rPr>
              <a:t>primary tumor</a:t>
            </a:r>
            <a:r>
              <a:rPr lang="en-US" sz="2400" b="0" dirty="0"/>
              <a:t> was selected as ROI.</a:t>
            </a:r>
            <a:endParaRPr lang="en-US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18" y="3064122"/>
            <a:ext cx="10537371" cy="29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2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Peritumor</a:t>
            </a:r>
            <a:r>
              <a:rPr lang="en-US" dirty="0" smtClean="0"/>
              <a:t> and Clinical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©  Chien-Yi Liao, MAIA Lab,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8D5A5518-D2D0-194A-A198-1F18B247223D}" type="slidenum">
              <a:rPr lang="en-US" smtClean="0"/>
              <a:pPr algn="ctr"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700" y="868495"/>
            <a:ext cx="6027399" cy="54684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99554"/>
            <a:ext cx="574243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Peritumoral</a:t>
            </a:r>
            <a:r>
              <a:rPr lang="en-US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Vasculature Features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Vessel </a:t>
            </a: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Peritumoral</a:t>
            </a: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eature Computation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Refinement: </a:t>
            </a:r>
            <a:endParaRPr lang="en-US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Outlier-prone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(&gt;20%) </a:t>
            </a: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en-US" altLang="zh-TW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Features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ntegrated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data (e.g., </a:t>
            </a: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age, gene, </a:t>
            </a:r>
            <a:r>
              <a:rPr lang="en-US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hematology, </a:t>
            </a:r>
            <a:r>
              <a:rPr lang="en-US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 stage).</a:t>
            </a:r>
            <a:endParaRPr lang="en-US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4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342900" indent="-342900">
          <a:spcBef>
            <a:spcPts val="0"/>
          </a:spcBef>
          <a:buClr>
            <a:schemeClr val="accent6"/>
          </a:buClr>
          <a:buFont typeface="Wingdings" panose="05000000000000000000" pitchFamily="2" charset="2"/>
          <a:buChar char="§"/>
          <a:defRPr sz="2400" b="1" i="1" dirty="0" err="1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:p="http://schemas.openxmlformats.org/presentationml/2006/main" xmlns:r="http://schemas.openxmlformats.org/officeDocument/2006/relationships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:p="http://schemas.openxmlformats.org/presentationml/2006/main" xmlns:r="http://schemas.openxmlformats.org/officeDocument/2006/relationships" xmlns="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:p="http://schemas.openxmlformats.org/presentationml/2006/main" xmlns:r="http://schemas.openxmlformats.org/officeDocument/2006/relationships" xmlns="" val="1"/>
          </a:ext>
        </a:extLst>
      </a:spPr>
      <a:bodyPr vert="horz" wrap="none" lIns="0" tIns="0" rIns="0" bIns="0" numCol="1" rtlCol="0" anchor="t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000" b="1" dirty="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7A651A12F734F86453914E4D65AD1" ma:contentTypeVersion="13" ma:contentTypeDescription="Create a new document." ma:contentTypeScope="" ma:versionID="d6b3c2340cb57194f518137666e4c1a6">
  <xsd:schema xmlns:xsd="http://www.w3.org/2001/XMLSchema" xmlns:xs="http://www.w3.org/2001/XMLSchema" xmlns:p="http://schemas.microsoft.com/office/2006/metadata/properties" xmlns:ns3="eef5b5c5-6f00-426d-b34c-03185f877b22" xmlns:ns4="9b397810-6e58-46da-a54b-89398952130f" targetNamespace="http://schemas.microsoft.com/office/2006/metadata/properties" ma:root="true" ma:fieldsID="f5ed2d79f12d6a68b6d1b0ef63dff3cb" ns3:_="" ns4:_="">
    <xsd:import namespace="eef5b5c5-6f00-426d-b34c-03185f877b22"/>
    <xsd:import namespace="9b397810-6e58-46da-a54b-89398952130f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5b5c5-6f00-426d-b34c-03185f877b22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97810-6e58-46da-a54b-89398952130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f5b5c5-6f00-426d-b34c-03185f877b22" xsi:nil="true"/>
  </documentManagement>
</p:properties>
</file>

<file path=customXml/itemProps1.xml><?xml version="1.0" encoding="utf-8"?>
<ds:datastoreItem xmlns:ds="http://schemas.openxmlformats.org/officeDocument/2006/customXml" ds:itemID="{373B9448-8F72-4660-8AE7-331166CEFA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71570E-93DA-40F3-B68F-64C048E91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f5b5c5-6f00-426d-b34c-03185f877b22"/>
    <ds:schemaRef ds:uri="9b397810-6e58-46da-a54b-8939895213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412BC6-A1CE-4470-AE33-83A502142782}">
  <ds:schemaRefs>
    <ds:schemaRef ds:uri="9b397810-6e58-46da-a54b-89398952130f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eef5b5c5-6f00-426d-b34c-03185f877b2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107124</TotalTime>
  <Words>1060</Words>
  <Application>Microsoft Office PowerPoint</Application>
  <PresentationFormat>Widescreen</PresentationFormat>
  <Paragraphs>167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Geneva</vt:lpstr>
      <vt:lpstr>ＭＳ Ｐゴシック</vt:lpstr>
      <vt:lpstr>Arial</vt:lpstr>
      <vt:lpstr>Calibri</vt:lpstr>
      <vt:lpstr>Courier New</vt:lpstr>
      <vt:lpstr>Helvetica</vt:lpstr>
      <vt:lpstr>Wingdings</vt:lpstr>
      <vt:lpstr>Office Theme</vt:lpstr>
      <vt:lpstr>PowerPoint Presentation</vt:lpstr>
      <vt:lpstr>Background</vt:lpstr>
      <vt:lpstr>Aims</vt:lpstr>
      <vt:lpstr>Tumor-associated vasculature</vt:lpstr>
      <vt:lpstr>Semantic Radiomic Features</vt:lpstr>
      <vt:lpstr>Study Design and Patient Inclusion</vt:lpstr>
      <vt:lpstr>CT Image and Follow-up</vt:lpstr>
      <vt:lpstr>Intratumoral Radiomics Analysis</vt:lpstr>
      <vt:lpstr>Peritumor and Clinical Features</vt:lpstr>
      <vt:lpstr>Feature Selection and Modeling</vt:lpstr>
      <vt:lpstr>Prediction performance of DeepSurv models</vt:lpstr>
      <vt:lpstr>Time-dependent prediction results for progression-free survival</vt:lpstr>
      <vt:lpstr>Prediction performance and statistical comparisons of PFS</vt:lpstr>
      <vt:lpstr>Visualization of feature importance using SHAP analysis.</vt:lpstr>
      <vt:lpstr>Representative cases for the IO outcome prediction</vt:lpstr>
      <vt:lpstr>Discussion</vt:lpstr>
      <vt:lpstr>Limitations</vt:lpstr>
      <vt:lpstr>Limitations</vt:lpstr>
      <vt:lpstr>Limitations</vt:lpstr>
    </vt:vector>
  </TitlesOfParts>
  <Manager/>
  <Company>UT Southwestern Medical Center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 5</dc:title>
  <dc:subject/>
  <dc:creator>Jonathan Maedche</dc:creator>
  <cp:keywords/>
  <dc:description/>
  <cp:lastModifiedBy>Chien-Yi Liao</cp:lastModifiedBy>
  <cp:revision>1303</cp:revision>
  <dcterms:created xsi:type="dcterms:W3CDTF">2014-10-08T20:21:07Z</dcterms:created>
  <dcterms:modified xsi:type="dcterms:W3CDTF">2025-02-07T06:10:30Z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0x010100C867A651A12F734F86453914E4D65AD1</vt:lpwstr>
  </property>
</Properties>
</file>